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Lazydog" charset="1" panose="00000000000000000000"/>
      <p:regular r:id="rId29"/>
    </p:embeddedFont>
    <p:embeddedFont>
      <p:font typeface="Gaegu Bold" charset="1" panose="00000000000000000000"/>
      <p:regular r:id="rId30"/>
    </p:embeddedFont>
    <p:embeddedFont>
      <p:font typeface="Bobby Jones Soft" charset="1" panose="00000000000000000000"/>
      <p:regular r:id="rId31"/>
    </p:embeddedFont>
    <p:embeddedFont>
      <p:font typeface="Arimo Bold" charset="1" panose="020B0704020202020204"/>
      <p:regular r:id="rId32"/>
    </p:embeddedFont>
    <p:embeddedFont>
      <p:font typeface="Arimo Bold Italics" charset="1" panose="020B0704020202090204"/>
      <p:regular r:id="rId33"/>
    </p:embeddedFont>
    <p:embeddedFont>
      <p:font typeface="Sniglet" charset="1" panose="0407050503010002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4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5.png" Type="http://schemas.openxmlformats.org/officeDocument/2006/relationships/image"/><Relationship Id="rId9"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png" Type="http://schemas.openxmlformats.org/officeDocument/2006/relationships/image"/><Relationship Id="rId7" Target="https://katalog.data.go.id/dataset/data-indeks-standar-pencemar-udara-ispu-di-provinsi-dki-jakarta1/resource/00764092-9c7e-4bde-9424-f4322e6d8cbf/view/0e37cc09-2506-424f-a4e6-949bcb209940" TargetMode="External" Type="http://schemas.openxmlformats.org/officeDocument/2006/relationships/hyperlink"/><Relationship Id="rId8"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sp>
        <p:nvSpPr>
          <p:cNvPr name="Freeform 2" id="2"/>
          <p:cNvSpPr/>
          <p:nvPr/>
        </p:nvSpPr>
        <p:spPr>
          <a:xfrm flipH="false" flipV="false" rot="0">
            <a:off x="8159444" y="5550363"/>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3210273" y="-3085179"/>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grpSp>
        <p:nvGrpSpPr>
          <p:cNvPr name="Group 4" id="4"/>
          <p:cNvGrpSpPr/>
          <p:nvPr/>
        </p:nvGrpSpPr>
        <p:grpSpPr>
          <a:xfrm rot="-5400000">
            <a:off x="1345627" y="1063747"/>
            <a:ext cx="2171227" cy="1134929"/>
            <a:chOff x="0" y="0"/>
            <a:chExt cx="2894969" cy="1513238"/>
          </a:xfrm>
        </p:grpSpPr>
        <p:grpSp>
          <p:nvGrpSpPr>
            <p:cNvPr name="Group 5" id="5"/>
            <p:cNvGrpSpPr/>
            <p:nvPr/>
          </p:nvGrpSpPr>
          <p:grpSpPr>
            <a:xfrm rot="0">
              <a:off x="0" y="0"/>
              <a:ext cx="2894969" cy="1513238"/>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176231" y="111640"/>
              <a:ext cx="1608529" cy="1289958"/>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5400000">
            <a:off x="2636830" y="1063747"/>
            <a:ext cx="2171227" cy="1134929"/>
            <a:chOff x="0" y="0"/>
            <a:chExt cx="2894969" cy="1513238"/>
          </a:xfrm>
        </p:grpSpPr>
        <p:grpSp>
          <p:nvGrpSpPr>
            <p:cNvPr name="Group 12" id="12"/>
            <p:cNvGrpSpPr/>
            <p:nvPr/>
          </p:nvGrpSpPr>
          <p:grpSpPr>
            <a:xfrm rot="0">
              <a:off x="0" y="0"/>
              <a:ext cx="2894969" cy="1513238"/>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176231" y="111640"/>
              <a:ext cx="1608529" cy="1289958"/>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5400000">
            <a:off x="3928032" y="1063747"/>
            <a:ext cx="2171227" cy="1134929"/>
            <a:chOff x="0" y="0"/>
            <a:chExt cx="2894969" cy="1513238"/>
          </a:xfrm>
        </p:grpSpPr>
        <p:grpSp>
          <p:nvGrpSpPr>
            <p:cNvPr name="Group 19" id="19"/>
            <p:cNvGrpSpPr/>
            <p:nvPr/>
          </p:nvGrpSpPr>
          <p:grpSpPr>
            <a:xfrm rot="0">
              <a:off x="0" y="0"/>
              <a:ext cx="2894969" cy="1513238"/>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176231" y="111640"/>
              <a:ext cx="1608529" cy="1289958"/>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5400000">
            <a:off x="6506366" y="1063747"/>
            <a:ext cx="2171227" cy="1134929"/>
            <a:chOff x="0" y="0"/>
            <a:chExt cx="2894969" cy="1513238"/>
          </a:xfrm>
        </p:grpSpPr>
        <p:grpSp>
          <p:nvGrpSpPr>
            <p:cNvPr name="Group 26" id="26"/>
            <p:cNvGrpSpPr/>
            <p:nvPr/>
          </p:nvGrpSpPr>
          <p:grpSpPr>
            <a:xfrm rot="0">
              <a:off x="0" y="0"/>
              <a:ext cx="2894969" cy="1513238"/>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176231" y="111640"/>
              <a:ext cx="1608529" cy="1289958"/>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2" id="32"/>
          <p:cNvSpPr/>
          <p:nvPr/>
        </p:nvSpPr>
        <p:spPr>
          <a:xfrm flipH="false" flipV="false" rot="0">
            <a:off x="1863776" y="800750"/>
            <a:ext cx="8087297" cy="1337774"/>
          </a:xfrm>
          <a:custGeom>
            <a:avLst/>
            <a:gdLst/>
            <a:ahLst/>
            <a:cxnLst/>
            <a:rect r="r" b="b" t="t" l="l"/>
            <a:pathLst>
              <a:path h="1337774" w="8087297">
                <a:moveTo>
                  <a:pt x="0" y="0"/>
                </a:moveTo>
                <a:lnTo>
                  <a:pt x="8087298" y="0"/>
                </a:lnTo>
                <a:lnTo>
                  <a:pt x="8087298" y="1337773"/>
                </a:lnTo>
                <a:lnTo>
                  <a:pt x="0" y="1337773"/>
                </a:lnTo>
                <a:lnTo>
                  <a:pt x="0" y="0"/>
                </a:lnTo>
                <a:close/>
              </a:path>
            </a:pathLst>
          </a:custGeom>
          <a:blipFill>
            <a:blip r:embed="rId3"/>
            <a:stretch>
              <a:fillRect l="0" t="0" r="0" b="0"/>
            </a:stretch>
          </a:blipFill>
        </p:spPr>
      </p:sp>
      <p:grpSp>
        <p:nvGrpSpPr>
          <p:cNvPr name="Group 33" id="33"/>
          <p:cNvGrpSpPr/>
          <p:nvPr/>
        </p:nvGrpSpPr>
        <p:grpSpPr>
          <a:xfrm rot="-5400000">
            <a:off x="5217199" y="1063747"/>
            <a:ext cx="2171227" cy="1134929"/>
            <a:chOff x="0" y="0"/>
            <a:chExt cx="2894969" cy="1513238"/>
          </a:xfrm>
        </p:grpSpPr>
        <p:grpSp>
          <p:nvGrpSpPr>
            <p:cNvPr name="Group 34" id="34"/>
            <p:cNvGrpSpPr/>
            <p:nvPr/>
          </p:nvGrpSpPr>
          <p:grpSpPr>
            <a:xfrm rot="0">
              <a:off x="0" y="0"/>
              <a:ext cx="2894969" cy="1513238"/>
              <a:chOff x="0" y="0"/>
              <a:chExt cx="620810" cy="324506"/>
            </a:xfrm>
          </p:grpSpPr>
          <p:sp>
            <p:nvSpPr>
              <p:cNvPr name="Freeform 35" id="3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36" id="3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7" id="37"/>
            <p:cNvGrpSpPr/>
            <p:nvPr/>
          </p:nvGrpSpPr>
          <p:grpSpPr>
            <a:xfrm rot="0">
              <a:off x="1176231" y="111640"/>
              <a:ext cx="1608529" cy="1289958"/>
              <a:chOff x="0" y="0"/>
              <a:chExt cx="344940" cy="276625"/>
            </a:xfrm>
          </p:grpSpPr>
          <p:sp>
            <p:nvSpPr>
              <p:cNvPr name="Freeform 38" id="3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39" id="3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0" id="40"/>
          <p:cNvGrpSpPr/>
          <p:nvPr/>
        </p:nvGrpSpPr>
        <p:grpSpPr>
          <a:xfrm rot="-5400000">
            <a:off x="7797569" y="1063747"/>
            <a:ext cx="2171227" cy="1134929"/>
            <a:chOff x="0" y="0"/>
            <a:chExt cx="2894969" cy="1513238"/>
          </a:xfrm>
        </p:grpSpPr>
        <p:grpSp>
          <p:nvGrpSpPr>
            <p:cNvPr name="Group 41" id="41"/>
            <p:cNvGrpSpPr/>
            <p:nvPr/>
          </p:nvGrpSpPr>
          <p:grpSpPr>
            <a:xfrm rot="0">
              <a:off x="0" y="0"/>
              <a:ext cx="2894969" cy="1513238"/>
              <a:chOff x="0" y="0"/>
              <a:chExt cx="620810" cy="324506"/>
            </a:xfrm>
          </p:grpSpPr>
          <p:sp>
            <p:nvSpPr>
              <p:cNvPr name="Freeform 42" id="4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43" id="4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4" id="44"/>
            <p:cNvGrpSpPr/>
            <p:nvPr/>
          </p:nvGrpSpPr>
          <p:grpSpPr>
            <a:xfrm rot="0">
              <a:off x="1176231" y="111640"/>
              <a:ext cx="1608529" cy="1289958"/>
              <a:chOff x="0" y="0"/>
              <a:chExt cx="344940" cy="276625"/>
            </a:xfrm>
          </p:grpSpPr>
          <p:sp>
            <p:nvSpPr>
              <p:cNvPr name="Freeform 45" id="4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46" id="4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7" id="47"/>
          <p:cNvGrpSpPr/>
          <p:nvPr/>
        </p:nvGrpSpPr>
        <p:grpSpPr>
          <a:xfrm rot="-5400000">
            <a:off x="14346700" y="1063747"/>
            <a:ext cx="2171227" cy="1134929"/>
            <a:chOff x="0" y="0"/>
            <a:chExt cx="2894969" cy="1513238"/>
          </a:xfrm>
        </p:grpSpPr>
        <p:grpSp>
          <p:nvGrpSpPr>
            <p:cNvPr name="Group 48" id="48"/>
            <p:cNvGrpSpPr/>
            <p:nvPr/>
          </p:nvGrpSpPr>
          <p:grpSpPr>
            <a:xfrm rot="0">
              <a:off x="0" y="0"/>
              <a:ext cx="2894969" cy="1513238"/>
              <a:chOff x="0" y="0"/>
              <a:chExt cx="620810" cy="324506"/>
            </a:xfrm>
          </p:grpSpPr>
          <p:sp>
            <p:nvSpPr>
              <p:cNvPr name="Freeform 49" id="49"/>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50" id="50"/>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51" id="51"/>
            <p:cNvGrpSpPr/>
            <p:nvPr/>
          </p:nvGrpSpPr>
          <p:grpSpPr>
            <a:xfrm rot="0">
              <a:off x="1176231" y="111640"/>
              <a:ext cx="1608529" cy="1289958"/>
              <a:chOff x="0" y="0"/>
              <a:chExt cx="344940" cy="276625"/>
            </a:xfrm>
          </p:grpSpPr>
          <p:sp>
            <p:nvSpPr>
              <p:cNvPr name="Freeform 52" id="52"/>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53" id="53"/>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54" id="54"/>
          <p:cNvGrpSpPr/>
          <p:nvPr/>
        </p:nvGrpSpPr>
        <p:grpSpPr>
          <a:xfrm rot="0">
            <a:off x="1708293" y="1359324"/>
            <a:ext cx="14871415" cy="8382078"/>
            <a:chOff x="0" y="0"/>
            <a:chExt cx="4112279" cy="2317832"/>
          </a:xfrm>
        </p:grpSpPr>
        <p:sp>
          <p:nvSpPr>
            <p:cNvPr name="Freeform 55" id="55"/>
            <p:cNvSpPr/>
            <p:nvPr/>
          </p:nvSpPr>
          <p:spPr>
            <a:xfrm flipH="false" flipV="false" rot="0">
              <a:off x="0" y="0"/>
              <a:ext cx="4112280" cy="2317832"/>
            </a:xfrm>
            <a:custGeom>
              <a:avLst/>
              <a:gdLst/>
              <a:ahLst/>
              <a:cxnLst/>
              <a:rect r="r" b="b" t="t" l="l"/>
              <a:pathLst>
                <a:path h="2317832" w="4112280">
                  <a:moveTo>
                    <a:pt x="10412" y="0"/>
                  </a:moveTo>
                  <a:lnTo>
                    <a:pt x="4101868" y="0"/>
                  </a:lnTo>
                  <a:cubicBezTo>
                    <a:pt x="4104629" y="0"/>
                    <a:pt x="4107278" y="1097"/>
                    <a:pt x="4109230" y="3050"/>
                  </a:cubicBezTo>
                  <a:cubicBezTo>
                    <a:pt x="4111183" y="5002"/>
                    <a:pt x="4112280" y="7650"/>
                    <a:pt x="4112280" y="10412"/>
                  </a:cubicBezTo>
                  <a:lnTo>
                    <a:pt x="4112280" y="2307421"/>
                  </a:lnTo>
                  <a:cubicBezTo>
                    <a:pt x="4112280" y="2310182"/>
                    <a:pt x="4111183" y="2312830"/>
                    <a:pt x="4109230" y="2314783"/>
                  </a:cubicBezTo>
                  <a:cubicBezTo>
                    <a:pt x="4107278" y="2316735"/>
                    <a:pt x="4104629" y="2317832"/>
                    <a:pt x="4101868" y="2317832"/>
                  </a:cubicBezTo>
                  <a:lnTo>
                    <a:pt x="10412" y="2317832"/>
                  </a:lnTo>
                  <a:cubicBezTo>
                    <a:pt x="7650" y="2317832"/>
                    <a:pt x="5002" y="2316735"/>
                    <a:pt x="3050" y="2314783"/>
                  </a:cubicBezTo>
                  <a:cubicBezTo>
                    <a:pt x="1097" y="2312830"/>
                    <a:pt x="0" y="2310182"/>
                    <a:pt x="0" y="2307421"/>
                  </a:cubicBezTo>
                  <a:lnTo>
                    <a:pt x="0" y="10412"/>
                  </a:lnTo>
                  <a:cubicBezTo>
                    <a:pt x="0" y="7650"/>
                    <a:pt x="1097" y="5002"/>
                    <a:pt x="3050" y="3050"/>
                  </a:cubicBezTo>
                  <a:cubicBezTo>
                    <a:pt x="5002" y="1097"/>
                    <a:pt x="7650" y="0"/>
                    <a:pt x="10412" y="0"/>
                  </a:cubicBezTo>
                  <a:close/>
                </a:path>
              </a:pathLst>
            </a:custGeom>
            <a:solidFill>
              <a:srgbClr val="FFFFFF"/>
            </a:solidFill>
          </p:spPr>
        </p:sp>
        <p:sp>
          <p:nvSpPr>
            <p:cNvPr name="TextBox 56" id="56"/>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sp>
        <p:nvSpPr>
          <p:cNvPr name="Freeform 57" id="57"/>
          <p:cNvSpPr/>
          <p:nvPr/>
        </p:nvSpPr>
        <p:spPr>
          <a:xfrm flipH="false" flipV="false" rot="0">
            <a:off x="15073434" y="674013"/>
            <a:ext cx="717758" cy="610094"/>
          </a:xfrm>
          <a:custGeom>
            <a:avLst/>
            <a:gdLst/>
            <a:ahLst/>
            <a:cxnLst/>
            <a:rect r="r" b="b" t="t" l="l"/>
            <a:pathLst>
              <a:path h="610094" w="717758">
                <a:moveTo>
                  <a:pt x="0" y="0"/>
                </a:moveTo>
                <a:lnTo>
                  <a:pt x="717758" y="0"/>
                </a:lnTo>
                <a:lnTo>
                  <a:pt x="717758" y="610094"/>
                </a:lnTo>
                <a:lnTo>
                  <a:pt x="0" y="61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8" id="58"/>
          <p:cNvSpPr/>
          <p:nvPr/>
        </p:nvSpPr>
        <p:spPr>
          <a:xfrm flipH="false" flipV="false" rot="0">
            <a:off x="1708293" y="7514760"/>
            <a:ext cx="14993753" cy="2226642"/>
          </a:xfrm>
          <a:custGeom>
            <a:avLst/>
            <a:gdLst/>
            <a:ahLst/>
            <a:cxnLst/>
            <a:rect r="r" b="b" t="t" l="l"/>
            <a:pathLst>
              <a:path h="2226642" w="14993753">
                <a:moveTo>
                  <a:pt x="0" y="0"/>
                </a:moveTo>
                <a:lnTo>
                  <a:pt x="14993753" y="0"/>
                </a:lnTo>
                <a:lnTo>
                  <a:pt x="14993753" y="2226642"/>
                </a:lnTo>
                <a:lnTo>
                  <a:pt x="0" y="2226642"/>
                </a:lnTo>
                <a:lnTo>
                  <a:pt x="0" y="0"/>
                </a:lnTo>
                <a:close/>
              </a:path>
            </a:pathLst>
          </a:custGeom>
          <a:blipFill>
            <a:blip r:embed="rId6"/>
            <a:stretch>
              <a:fillRect l="0" t="0" r="0" b="-25539"/>
            </a:stretch>
          </a:blipFill>
        </p:spPr>
      </p:sp>
      <p:sp>
        <p:nvSpPr>
          <p:cNvPr name="Freeform 59" id="59"/>
          <p:cNvSpPr/>
          <p:nvPr/>
        </p:nvSpPr>
        <p:spPr>
          <a:xfrm flipH="false" flipV="false" rot="0">
            <a:off x="2431240" y="1631211"/>
            <a:ext cx="5135872" cy="2231770"/>
          </a:xfrm>
          <a:custGeom>
            <a:avLst/>
            <a:gdLst/>
            <a:ahLst/>
            <a:cxnLst/>
            <a:rect r="r" b="b" t="t" l="l"/>
            <a:pathLst>
              <a:path h="2231770" w="5135872">
                <a:moveTo>
                  <a:pt x="0" y="0"/>
                </a:moveTo>
                <a:lnTo>
                  <a:pt x="5135872" y="0"/>
                </a:lnTo>
                <a:lnTo>
                  <a:pt x="5135872" y="2231770"/>
                </a:lnTo>
                <a:lnTo>
                  <a:pt x="0" y="22317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0" id="60"/>
          <p:cNvSpPr/>
          <p:nvPr/>
        </p:nvSpPr>
        <p:spPr>
          <a:xfrm flipH="false" flipV="false" rot="0">
            <a:off x="13241653" y="1940374"/>
            <a:ext cx="2549539" cy="1552901"/>
          </a:xfrm>
          <a:custGeom>
            <a:avLst/>
            <a:gdLst/>
            <a:ahLst/>
            <a:cxnLst/>
            <a:rect r="r" b="b" t="t" l="l"/>
            <a:pathLst>
              <a:path h="1552901" w="2549539">
                <a:moveTo>
                  <a:pt x="0" y="0"/>
                </a:moveTo>
                <a:lnTo>
                  <a:pt x="2549539" y="0"/>
                </a:lnTo>
                <a:lnTo>
                  <a:pt x="2549539" y="1552901"/>
                </a:lnTo>
                <a:lnTo>
                  <a:pt x="0" y="15529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1" id="61"/>
          <p:cNvSpPr txBox="true"/>
          <p:nvPr/>
        </p:nvSpPr>
        <p:spPr>
          <a:xfrm rot="0">
            <a:off x="2547535" y="2847239"/>
            <a:ext cx="12671294" cy="3477260"/>
          </a:xfrm>
          <a:prstGeom prst="rect">
            <a:avLst/>
          </a:prstGeom>
        </p:spPr>
        <p:txBody>
          <a:bodyPr anchor="t" rtlCol="false" tIns="0" lIns="0" bIns="0" rIns="0">
            <a:spAutoFit/>
          </a:bodyPr>
          <a:lstStyle/>
          <a:p>
            <a:pPr algn="ctr">
              <a:lnSpc>
                <a:spcPts val="5499"/>
              </a:lnSpc>
            </a:pPr>
            <a:r>
              <a:rPr lang="en-US" sz="4399">
                <a:solidFill>
                  <a:srgbClr val="6C827A"/>
                </a:solidFill>
                <a:latin typeface="Lazydog Bold"/>
              </a:rPr>
              <a:t>PREDIKSI KUALITAS UDARA DI JAKARTA BERDASARKAN DATA INDEKS STANDAR PENCEMAR UDARA (ISPU) DENGAN MENGKOMPARASI MODEL KLASIFIKASI MENGGUNAKAN NAIVE BAYES DAN ORDINAL LOGISTIC REGRESSION</a:t>
            </a:r>
          </a:p>
        </p:txBody>
      </p:sp>
      <p:grpSp>
        <p:nvGrpSpPr>
          <p:cNvPr name="Group 62" id="62"/>
          <p:cNvGrpSpPr/>
          <p:nvPr/>
        </p:nvGrpSpPr>
        <p:grpSpPr>
          <a:xfrm rot="0">
            <a:off x="6543396" y="6483489"/>
            <a:ext cx="5814502" cy="694157"/>
            <a:chOff x="0" y="0"/>
            <a:chExt cx="1531391" cy="182823"/>
          </a:xfrm>
        </p:grpSpPr>
        <p:sp>
          <p:nvSpPr>
            <p:cNvPr name="Freeform 63" id="63"/>
            <p:cNvSpPr/>
            <p:nvPr/>
          </p:nvSpPr>
          <p:spPr>
            <a:xfrm flipH="false" flipV="false" rot="0">
              <a:off x="0" y="0"/>
              <a:ext cx="1531391" cy="182823"/>
            </a:xfrm>
            <a:custGeom>
              <a:avLst/>
              <a:gdLst/>
              <a:ahLst/>
              <a:cxnLst/>
              <a:rect r="r" b="b" t="t" l="l"/>
              <a:pathLst>
                <a:path h="182823" w="1531391">
                  <a:moveTo>
                    <a:pt x="67906" y="0"/>
                  </a:moveTo>
                  <a:lnTo>
                    <a:pt x="1463486" y="0"/>
                  </a:lnTo>
                  <a:cubicBezTo>
                    <a:pt x="1500989" y="0"/>
                    <a:pt x="1531391" y="30402"/>
                    <a:pt x="1531391" y="67906"/>
                  </a:cubicBezTo>
                  <a:lnTo>
                    <a:pt x="1531391" y="114918"/>
                  </a:lnTo>
                  <a:cubicBezTo>
                    <a:pt x="1531391" y="152421"/>
                    <a:pt x="1500989" y="182823"/>
                    <a:pt x="1463486" y="182823"/>
                  </a:cubicBezTo>
                  <a:lnTo>
                    <a:pt x="67906" y="182823"/>
                  </a:lnTo>
                  <a:cubicBezTo>
                    <a:pt x="30402" y="182823"/>
                    <a:pt x="0" y="152421"/>
                    <a:pt x="0" y="114918"/>
                  </a:cubicBezTo>
                  <a:lnTo>
                    <a:pt x="0" y="67906"/>
                  </a:lnTo>
                  <a:cubicBezTo>
                    <a:pt x="0" y="30402"/>
                    <a:pt x="30402" y="0"/>
                    <a:pt x="67906" y="0"/>
                  </a:cubicBezTo>
                  <a:close/>
                </a:path>
              </a:pathLst>
            </a:custGeom>
            <a:solidFill>
              <a:srgbClr val="6C827A"/>
            </a:solidFill>
          </p:spPr>
        </p:sp>
        <p:sp>
          <p:nvSpPr>
            <p:cNvPr name="TextBox 64" id="64"/>
            <p:cNvSpPr txBox="true"/>
            <p:nvPr/>
          </p:nvSpPr>
          <p:spPr>
            <a:xfrm>
              <a:off x="0" y="-38100"/>
              <a:ext cx="1531391" cy="220923"/>
            </a:xfrm>
            <a:prstGeom prst="rect">
              <a:avLst/>
            </a:prstGeom>
          </p:spPr>
          <p:txBody>
            <a:bodyPr anchor="ctr" rtlCol="false" tIns="50800" lIns="50800" bIns="50800" rIns="50800"/>
            <a:lstStyle/>
            <a:p>
              <a:pPr algn="ctr">
                <a:lnSpc>
                  <a:spcPts val="2792"/>
                </a:lnSpc>
              </a:pPr>
            </a:p>
          </p:txBody>
        </p:sp>
      </p:grpSp>
      <p:sp>
        <p:nvSpPr>
          <p:cNvPr name="TextBox 65" id="65"/>
          <p:cNvSpPr txBox="true"/>
          <p:nvPr/>
        </p:nvSpPr>
        <p:spPr>
          <a:xfrm rot="0">
            <a:off x="5907425" y="6522971"/>
            <a:ext cx="6985596" cy="605668"/>
          </a:xfrm>
          <a:prstGeom prst="rect">
            <a:avLst/>
          </a:prstGeom>
        </p:spPr>
        <p:txBody>
          <a:bodyPr anchor="t" rtlCol="false" tIns="0" lIns="0" bIns="0" rIns="0">
            <a:spAutoFit/>
          </a:bodyPr>
          <a:lstStyle/>
          <a:p>
            <a:pPr algn="ctr">
              <a:lnSpc>
                <a:spcPts val="3949"/>
              </a:lnSpc>
            </a:pPr>
            <a:r>
              <a:rPr lang="en-US" sz="3949" spc="-118">
                <a:solidFill>
                  <a:srgbClr val="FFFFFF"/>
                </a:solidFill>
                <a:latin typeface="Gaegu Bold"/>
              </a:rPr>
              <a:t>Kelompok 2 (2022A)</a:t>
            </a:r>
          </a:p>
        </p:txBody>
      </p:sp>
      <p:sp>
        <p:nvSpPr>
          <p:cNvPr name="TextBox 66" id="66"/>
          <p:cNvSpPr txBox="true"/>
          <p:nvPr/>
        </p:nvSpPr>
        <p:spPr>
          <a:xfrm rot="0">
            <a:off x="2029099"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1</a:t>
            </a:r>
          </a:p>
        </p:txBody>
      </p:sp>
      <p:sp>
        <p:nvSpPr>
          <p:cNvPr name="TextBox 67" id="67"/>
          <p:cNvSpPr txBox="true"/>
          <p:nvPr/>
        </p:nvSpPr>
        <p:spPr>
          <a:xfrm rot="0">
            <a:off x="33203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2</a:t>
            </a:r>
          </a:p>
        </p:txBody>
      </p:sp>
      <p:sp>
        <p:nvSpPr>
          <p:cNvPr name="TextBox 68" id="68"/>
          <p:cNvSpPr txBox="true"/>
          <p:nvPr/>
        </p:nvSpPr>
        <p:spPr>
          <a:xfrm rot="0">
            <a:off x="4613757" y="607193"/>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3</a:t>
            </a:r>
          </a:p>
        </p:txBody>
      </p:sp>
      <p:sp>
        <p:nvSpPr>
          <p:cNvPr name="TextBox 69" id="69"/>
          <p:cNvSpPr txBox="true"/>
          <p:nvPr/>
        </p:nvSpPr>
        <p:spPr>
          <a:xfrm rot="0">
            <a:off x="5907425"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4</a:t>
            </a:r>
          </a:p>
        </p:txBody>
      </p:sp>
      <p:sp>
        <p:nvSpPr>
          <p:cNvPr name="TextBox 70" id="70"/>
          <p:cNvSpPr txBox="true"/>
          <p:nvPr/>
        </p:nvSpPr>
        <p:spPr>
          <a:xfrm rot="0">
            <a:off x="71846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5</a:t>
            </a:r>
          </a:p>
        </p:txBody>
      </p:sp>
      <p:sp>
        <p:nvSpPr>
          <p:cNvPr name="TextBox 71" id="71"/>
          <p:cNvSpPr txBox="true"/>
          <p:nvPr/>
        </p:nvSpPr>
        <p:spPr>
          <a:xfrm rot="0">
            <a:off x="8481041"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sp>
        <p:nvSpPr>
          <p:cNvPr name="Freeform 2" id="2"/>
          <p:cNvSpPr/>
          <p:nvPr/>
        </p:nvSpPr>
        <p:spPr>
          <a:xfrm flipH="false" flipV="false" rot="0">
            <a:off x="8159444" y="5550363"/>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3210273" y="-3085179"/>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grpSp>
        <p:nvGrpSpPr>
          <p:cNvPr name="Group 4" id="4"/>
          <p:cNvGrpSpPr/>
          <p:nvPr/>
        </p:nvGrpSpPr>
        <p:grpSpPr>
          <a:xfrm rot="-5400000">
            <a:off x="1345627" y="1063747"/>
            <a:ext cx="2171227" cy="1134929"/>
            <a:chOff x="0" y="0"/>
            <a:chExt cx="2894969" cy="1513238"/>
          </a:xfrm>
        </p:grpSpPr>
        <p:grpSp>
          <p:nvGrpSpPr>
            <p:cNvPr name="Group 5" id="5"/>
            <p:cNvGrpSpPr/>
            <p:nvPr/>
          </p:nvGrpSpPr>
          <p:grpSpPr>
            <a:xfrm rot="0">
              <a:off x="0" y="0"/>
              <a:ext cx="2894969" cy="1513238"/>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176231" y="111640"/>
              <a:ext cx="1608529" cy="1289958"/>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5400000">
            <a:off x="2636830" y="1063747"/>
            <a:ext cx="2171227" cy="1134929"/>
            <a:chOff x="0" y="0"/>
            <a:chExt cx="2894969" cy="1513238"/>
          </a:xfrm>
        </p:grpSpPr>
        <p:grpSp>
          <p:nvGrpSpPr>
            <p:cNvPr name="Group 12" id="12"/>
            <p:cNvGrpSpPr/>
            <p:nvPr/>
          </p:nvGrpSpPr>
          <p:grpSpPr>
            <a:xfrm rot="0">
              <a:off x="0" y="0"/>
              <a:ext cx="2894969" cy="1513238"/>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176231" y="111640"/>
              <a:ext cx="1608529" cy="1289958"/>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5400000">
            <a:off x="3928032" y="1063747"/>
            <a:ext cx="2171227" cy="1134929"/>
            <a:chOff x="0" y="0"/>
            <a:chExt cx="2894969" cy="1513238"/>
          </a:xfrm>
        </p:grpSpPr>
        <p:grpSp>
          <p:nvGrpSpPr>
            <p:cNvPr name="Group 19" id="19"/>
            <p:cNvGrpSpPr/>
            <p:nvPr/>
          </p:nvGrpSpPr>
          <p:grpSpPr>
            <a:xfrm rot="0">
              <a:off x="0" y="0"/>
              <a:ext cx="2894969" cy="1513238"/>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176231" y="111640"/>
              <a:ext cx="1608529" cy="1289958"/>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5400000">
            <a:off x="6506366" y="1063747"/>
            <a:ext cx="2171227" cy="1134929"/>
            <a:chOff x="0" y="0"/>
            <a:chExt cx="2894969" cy="1513238"/>
          </a:xfrm>
        </p:grpSpPr>
        <p:grpSp>
          <p:nvGrpSpPr>
            <p:cNvPr name="Group 26" id="26"/>
            <p:cNvGrpSpPr/>
            <p:nvPr/>
          </p:nvGrpSpPr>
          <p:grpSpPr>
            <a:xfrm rot="0">
              <a:off x="0" y="0"/>
              <a:ext cx="2894969" cy="1513238"/>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176231" y="111640"/>
              <a:ext cx="1608529" cy="1289958"/>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2" id="32"/>
          <p:cNvSpPr/>
          <p:nvPr/>
        </p:nvSpPr>
        <p:spPr>
          <a:xfrm flipH="false" flipV="false" rot="0">
            <a:off x="1863776" y="800750"/>
            <a:ext cx="8087297" cy="1337774"/>
          </a:xfrm>
          <a:custGeom>
            <a:avLst/>
            <a:gdLst/>
            <a:ahLst/>
            <a:cxnLst/>
            <a:rect r="r" b="b" t="t" l="l"/>
            <a:pathLst>
              <a:path h="1337774" w="8087297">
                <a:moveTo>
                  <a:pt x="0" y="0"/>
                </a:moveTo>
                <a:lnTo>
                  <a:pt x="8087298" y="0"/>
                </a:lnTo>
                <a:lnTo>
                  <a:pt x="8087298" y="1337773"/>
                </a:lnTo>
                <a:lnTo>
                  <a:pt x="0" y="1337773"/>
                </a:lnTo>
                <a:lnTo>
                  <a:pt x="0" y="0"/>
                </a:lnTo>
                <a:close/>
              </a:path>
            </a:pathLst>
          </a:custGeom>
          <a:blipFill>
            <a:blip r:embed="rId3"/>
            <a:stretch>
              <a:fillRect l="0" t="0" r="0" b="0"/>
            </a:stretch>
          </a:blipFill>
        </p:spPr>
      </p:sp>
      <p:grpSp>
        <p:nvGrpSpPr>
          <p:cNvPr name="Group 33" id="33"/>
          <p:cNvGrpSpPr/>
          <p:nvPr/>
        </p:nvGrpSpPr>
        <p:grpSpPr>
          <a:xfrm rot="-5400000">
            <a:off x="7797569" y="1063747"/>
            <a:ext cx="2171227" cy="1134929"/>
            <a:chOff x="0" y="0"/>
            <a:chExt cx="2894969" cy="1513238"/>
          </a:xfrm>
        </p:grpSpPr>
        <p:grpSp>
          <p:nvGrpSpPr>
            <p:cNvPr name="Group 34" id="34"/>
            <p:cNvGrpSpPr/>
            <p:nvPr/>
          </p:nvGrpSpPr>
          <p:grpSpPr>
            <a:xfrm rot="0">
              <a:off x="0" y="0"/>
              <a:ext cx="2894969" cy="1513238"/>
              <a:chOff x="0" y="0"/>
              <a:chExt cx="620810" cy="324506"/>
            </a:xfrm>
          </p:grpSpPr>
          <p:sp>
            <p:nvSpPr>
              <p:cNvPr name="Freeform 35" id="3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36" id="3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7" id="37"/>
            <p:cNvGrpSpPr/>
            <p:nvPr/>
          </p:nvGrpSpPr>
          <p:grpSpPr>
            <a:xfrm rot="0">
              <a:off x="1176231" y="111640"/>
              <a:ext cx="1608529" cy="1289958"/>
              <a:chOff x="0" y="0"/>
              <a:chExt cx="344940" cy="276625"/>
            </a:xfrm>
          </p:grpSpPr>
          <p:sp>
            <p:nvSpPr>
              <p:cNvPr name="Freeform 38" id="3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39" id="3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0" id="40"/>
          <p:cNvGrpSpPr/>
          <p:nvPr/>
        </p:nvGrpSpPr>
        <p:grpSpPr>
          <a:xfrm rot="-5400000">
            <a:off x="14346700" y="1063747"/>
            <a:ext cx="2171227" cy="1134929"/>
            <a:chOff x="0" y="0"/>
            <a:chExt cx="2894969" cy="1513238"/>
          </a:xfrm>
        </p:grpSpPr>
        <p:grpSp>
          <p:nvGrpSpPr>
            <p:cNvPr name="Group 41" id="41"/>
            <p:cNvGrpSpPr/>
            <p:nvPr/>
          </p:nvGrpSpPr>
          <p:grpSpPr>
            <a:xfrm rot="0">
              <a:off x="0" y="0"/>
              <a:ext cx="2894969" cy="1513238"/>
              <a:chOff x="0" y="0"/>
              <a:chExt cx="620810" cy="324506"/>
            </a:xfrm>
          </p:grpSpPr>
          <p:sp>
            <p:nvSpPr>
              <p:cNvPr name="Freeform 42" id="4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43" id="4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4" id="44"/>
            <p:cNvGrpSpPr/>
            <p:nvPr/>
          </p:nvGrpSpPr>
          <p:grpSpPr>
            <a:xfrm rot="0">
              <a:off x="1176231" y="111640"/>
              <a:ext cx="1608529" cy="1289958"/>
              <a:chOff x="0" y="0"/>
              <a:chExt cx="344940" cy="276625"/>
            </a:xfrm>
          </p:grpSpPr>
          <p:sp>
            <p:nvSpPr>
              <p:cNvPr name="Freeform 45" id="4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46" id="4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7" id="47"/>
          <p:cNvGrpSpPr/>
          <p:nvPr/>
        </p:nvGrpSpPr>
        <p:grpSpPr>
          <a:xfrm rot="0">
            <a:off x="337175" y="206648"/>
            <a:ext cx="17735079" cy="9873704"/>
            <a:chOff x="0" y="0"/>
            <a:chExt cx="4904147" cy="2730300"/>
          </a:xfrm>
        </p:grpSpPr>
        <p:sp>
          <p:nvSpPr>
            <p:cNvPr name="Freeform 48" id="48"/>
            <p:cNvSpPr/>
            <p:nvPr/>
          </p:nvSpPr>
          <p:spPr>
            <a:xfrm flipH="false" flipV="false" rot="0">
              <a:off x="0" y="0"/>
              <a:ext cx="4904147" cy="2730300"/>
            </a:xfrm>
            <a:custGeom>
              <a:avLst/>
              <a:gdLst/>
              <a:ahLst/>
              <a:cxnLst/>
              <a:rect r="r" b="b" t="t" l="l"/>
              <a:pathLst>
                <a:path h="2730300" w="4904147">
                  <a:moveTo>
                    <a:pt x="8731" y="0"/>
                  </a:moveTo>
                  <a:lnTo>
                    <a:pt x="4895416" y="0"/>
                  </a:lnTo>
                  <a:cubicBezTo>
                    <a:pt x="4900238" y="0"/>
                    <a:pt x="4904147" y="3909"/>
                    <a:pt x="4904147" y="8731"/>
                  </a:cubicBezTo>
                  <a:lnTo>
                    <a:pt x="4904147" y="2721570"/>
                  </a:lnTo>
                  <a:cubicBezTo>
                    <a:pt x="4904147" y="2726392"/>
                    <a:pt x="4900238" y="2730300"/>
                    <a:pt x="4895416" y="2730300"/>
                  </a:cubicBezTo>
                  <a:lnTo>
                    <a:pt x="8731" y="2730300"/>
                  </a:lnTo>
                  <a:cubicBezTo>
                    <a:pt x="3909" y="2730300"/>
                    <a:pt x="0" y="2726392"/>
                    <a:pt x="0" y="2721570"/>
                  </a:cubicBezTo>
                  <a:lnTo>
                    <a:pt x="0" y="8731"/>
                  </a:lnTo>
                  <a:cubicBezTo>
                    <a:pt x="0" y="3909"/>
                    <a:pt x="3909" y="0"/>
                    <a:pt x="8731" y="0"/>
                  </a:cubicBezTo>
                  <a:close/>
                </a:path>
              </a:pathLst>
            </a:custGeom>
            <a:solidFill>
              <a:srgbClr val="FFFFFF"/>
            </a:solidFill>
          </p:spPr>
        </p:sp>
        <p:sp>
          <p:nvSpPr>
            <p:cNvPr name="TextBox 49" id="49"/>
            <p:cNvSpPr txBox="true"/>
            <p:nvPr/>
          </p:nvSpPr>
          <p:spPr>
            <a:xfrm>
              <a:off x="0" y="-28575"/>
              <a:ext cx="4904147" cy="2758875"/>
            </a:xfrm>
            <a:prstGeom prst="rect">
              <a:avLst/>
            </a:prstGeom>
          </p:spPr>
          <p:txBody>
            <a:bodyPr anchor="ctr" rtlCol="false" tIns="50800" lIns="50800" bIns="50800" rIns="50800"/>
            <a:lstStyle/>
            <a:p>
              <a:pPr algn="ctr">
                <a:lnSpc>
                  <a:spcPts val="2659"/>
                </a:lnSpc>
              </a:pPr>
            </a:p>
          </p:txBody>
        </p:sp>
      </p:grpSp>
      <p:sp>
        <p:nvSpPr>
          <p:cNvPr name="Freeform 50" id="50"/>
          <p:cNvSpPr/>
          <p:nvPr/>
        </p:nvSpPr>
        <p:spPr>
          <a:xfrm flipH="false" flipV="false" rot="0">
            <a:off x="16485552" y="626243"/>
            <a:ext cx="717758" cy="610094"/>
          </a:xfrm>
          <a:custGeom>
            <a:avLst/>
            <a:gdLst/>
            <a:ahLst/>
            <a:cxnLst/>
            <a:rect r="r" b="b" t="t" l="l"/>
            <a:pathLst>
              <a:path h="610094" w="717758">
                <a:moveTo>
                  <a:pt x="0" y="0"/>
                </a:moveTo>
                <a:lnTo>
                  <a:pt x="717758" y="0"/>
                </a:lnTo>
                <a:lnTo>
                  <a:pt x="717758" y="610094"/>
                </a:lnTo>
                <a:lnTo>
                  <a:pt x="0" y="61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1" id="51"/>
          <p:cNvSpPr/>
          <p:nvPr/>
        </p:nvSpPr>
        <p:spPr>
          <a:xfrm flipH="false" flipV="false" rot="0">
            <a:off x="6993085" y="6598804"/>
            <a:ext cx="5583967" cy="2633129"/>
          </a:xfrm>
          <a:custGeom>
            <a:avLst/>
            <a:gdLst/>
            <a:ahLst/>
            <a:cxnLst/>
            <a:rect r="r" b="b" t="t" l="l"/>
            <a:pathLst>
              <a:path h="2633129" w="5583967">
                <a:moveTo>
                  <a:pt x="0" y="0"/>
                </a:moveTo>
                <a:lnTo>
                  <a:pt x="5583967" y="0"/>
                </a:lnTo>
                <a:lnTo>
                  <a:pt x="5583967" y="2633129"/>
                </a:lnTo>
                <a:lnTo>
                  <a:pt x="0" y="2633129"/>
                </a:lnTo>
                <a:lnTo>
                  <a:pt x="0" y="0"/>
                </a:lnTo>
                <a:close/>
              </a:path>
            </a:pathLst>
          </a:custGeom>
          <a:blipFill>
            <a:blip r:embed="rId6"/>
            <a:stretch>
              <a:fillRect l="0" t="0" r="0" b="0"/>
            </a:stretch>
          </a:blipFill>
        </p:spPr>
      </p:sp>
      <p:sp>
        <p:nvSpPr>
          <p:cNvPr name="Freeform 52" id="52"/>
          <p:cNvSpPr/>
          <p:nvPr/>
        </p:nvSpPr>
        <p:spPr>
          <a:xfrm flipH="false" flipV="false" rot="0">
            <a:off x="650794" y="2476826"/>
            <a:ext cx="5655104" cy="2666674"/>
          </a:xfrm>
          <a:custGeom>
            <a:avLst/>
            <a:gdLst/>
            <a:ahLst/>
            <a:cxnLst/>
            <a:rect r="r" b="b" t="t" l="l"/>
            <a:pathLst>
              <a:path h="2666674" w="5655104">
                <a:moveTo>
                  <a:pt x="0" y="0"/>
                </a:moveTo>
                <a:lnTo>
                  <a:pt x="5655104" y="0"/>
                </a:lnTo>
                <a:lnTo>
                  <a:pt x="5655104" y="2666674"/>
                </a:lnTo>
                <a:lnTo>
                  <a:pt x="0" y="2666674"/>
                </a:lnTo>
                <a:lnTo>
                  <a:pt x="0" y="0"/>
                </a:lnTo>
                <a:close/>
              </a:path>
            </a:pathLst>
          </a:custGeom>
          <a:blipFill>
            <a:blip r:embed="rId7"/>
            <a:stretch>
              <a:fillRect l="0" t="0" r="0" b="0"/>
            </a:stretch>
          </a:blipFill>
        </p:spPr>
      </p:sp>
      <p:sp>
        <p:nvSpPr>
          <p:cNvPr name="Freeform 53" id="53"/>
          <p:cNvSpPr/>
          <p:nvPr/>
        </p:nvSpPr>
        <p:spPr>
          <a:xfrm flipH="false" flipV="false" rot="0">
            <a:off x="6623095" y="2461705"/>
            <a:ext cx="5655104" cy="2666674"/>
          </a:xfrm>
          <a:custGeom>
            <a:avLst/>
            <a:gdLst/>
            <a:ahLst/>
            <a:cxnLst/>
            <a:rect r="r" b="b" t="t" l="l"/>
            <a:pathLst>
              <a:path h="2666674" w="5655104">
                <a:moveTo>
                  <a:pt x="0" y="0"/>
                </a:moveTo>
                <a:lnTo>
                  <a:pt x="5655103" y="0"/>
                </a:lnTo>
                <a:lnTo>
                  <a:pt x="5655103" y="2666673"/>
                </a:lnTo>
                <a:lnTo>
                  <a:pt x="0" y="2666673"/>
                </a:lnTo>
                <a:lnTo>
                  <a:pt x="0" y="0"/>
                </a:lnTo>
                <a:close/>
              </a:path>
            </a:pathLst>
          </a:custGeom>
          <a:blipFill>
            <a:blip r:embed="rId8"/>
            <a:stretch>
              <a:fillRect l="0" t="0" r="0" b="0"/>
            </a:stretch>
          </a:blipFill>
        </p:spPr>
      </p:sp>
      <p:sp>
        <p:nvSpPr>
          <p:cNvPr name="Freeform 54" id="54"/>
          <p:cNvSpPr/>
          <p:nvPr/>
        </p:nvSpPr>
        <p:spPr>
          <a:xfrm flipH="false" flipV="false" rot="0">
            <a:off x="650794" y="6598804"/>
            <a:ext cx="5655104" cy="2659496"/>
          </a:xfrm>
          <a:custGeom>
            <a:avLst/>
            <a:gdLst/>
            <a:ahLst/>
            <a:cxnLst/>
            <a:rect r="r" b="b" t="t" l="l"/>
            <a:pathLst>
              <a:path h="2659496" w="5655104">
                <a:moveTo>
                  <a:pt x="0" y="0"/>
                </a:moveTo>
                <a:lnTo>
                  <a:pt x="5655104" y="0"/>
                </a:lnTo>
                <a:lnTo>
                  <a:pt x="5655104" y="2659496"/>
                </a:lnTo>
                <a:lnTo>
                  <a:pt x="0" y="2659496"/>
                </a:lnTo>
                <a:lnTo>
                  <a:pt x="0" y="0"/>
                </a:lnTo>
                <a:close/>
              </a:path>
            </a:pathLst>
          </a:custGeom>
          <a:blipFill>
            <a:blip r:embed="rId9"/>
            <a:stretch>
              <a:fillRect l="0" t="-134" r="0" b="-134"/>
            </a:stretch>
          </a:blipFill>
        </p:spPr>
      </p:sp>
      <p:sp>
        <p:nvSpPr>
          <p:cNvPr name="Freeform 55" id="55"/>
          <p:cNvSpPr/>
          <p:nvPr/>
        </p:nvSpPr>
        <p:spPr>
          <a:xfrm flipH="false" flipV="false" rot="0">
            <a:off x="12592523" y="2461705"/>
            <a:ext cx="5307574" cy="2502796"/>
          </a:xfrm>
          <a:custGeom>
            <a:avLst/>
            <a:gdLst/>
            <a:ahLst/>
            <a:cxnLst/>
            <a:rect r="r" b="b" t="t" l="l"/>
            <a:pathLst>
              <a:path h="2502796" w="5307574">
                <a:moveTo>
                  <a:pt x="0" y="0"/>
                </a:moveTo>
                <a:lnTo>
                  <a:pt x="5307574" y="0"/>
                </a:lnTo>
                <a:lnTo>
                  <a:pt x="5307574" y="2502795"/>
                </a:lnTo>
                <a:lnTo>
                  <a:pt x="0" y="2502795"/>
                </a:lnTo>
                <a:lnTo>
                  <a:pt x="0" y="0"/>
                </a:lnTo>
                <a:close/>
              </a:path>
            </a:pathLst>
          </a:custGeom>
          <a:blipFill>
            <a:blip r:embed="rId10"/>
            <a:stretch>
              <a:fillRect l="0" t="0" r="0" b="0"/>
            </a:stretch>
          </a:blipFill>
        </p:spPr>
      </p:sp>
      <p:sp>
        <p:nvSpPr>
          <p:cNvPr name="Freeform 56" id="56"/>
          <p:cNvSpPr/>
          <p:nvPr/>
        </p:nvSpPr>
        <p:spPr>
          <a:xfrm flipH="false" flipV="false" rot="0">
            <a:off x="12846686" y="6598804"/>
            <a:ext cx="5225568" cy="2464126"/>
          </a:xfrm>
          <a:custGeom>
            <a:avLst/>
            <a:gdLst/>
            <a:ahLst/>
            <a:cxnLst/>
            <a:rect r="r" b="b" t="t" l="l"/>
            <a:pathLst>
              <a:path h="2464126" w="5225568">
                <a:moveTo>
                  <a:pt x="0" y="0"/>
                </a:moveTo>
                <a:lnTo>
                  <a:pt x="5225568" y="0"/>
                </a:lnTo>
                <a:lnTo>
                  <a:pt x="5225568" y="2464125"/>
                </a:lnTo>
                <a:lnTo>
                  <a:pt x="0" y="2464125"/>
                </a:lnTo>
                <a:lnTo>
                  <a:pt x="0" y="0"/>
                </a:lnTo>
                <a:close/>
              </a:path>
            </a:pathLst>
          </a:custGeom>
          <a:blipFill>
            <a:blip r:embed="rId11"/>
            <a:stretch>
              <a:fillRect l="0" t="0" r="0" b="0"/>
            </a:stretch>
          </a:blipFill>
        </p:spPr>
      </p:sp>
      <p:sp>
        <p:nvSpPr>
          <p:cNvPr name="TextBox 57" id="57"/>
          <p:cNvSpPr txBox="true"/>
          <p:nvPr/>
        </p:nvSpPr>
        <p:spPr>
          <a:xfrm rot="0">
            <a:off x="2029099"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1</a:t>
            </a:r>
          </a:p>
        </p:txBody>
      </p:sp>
      <p:sp>
        <p:nvSpPr>
          <p:cNvPr name="TextBox 58" id="58"/>
          <p:cNvSpPr txBox="true"/>
          <p:nvPr/>
        </p:nvSpPr>
        <p:spPr>
          <a:xfrm rot="0">
            <a:off x="33203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2</a:t>
            </a:r>
          </a:p>
        </p:txBody>
      </p:sp>
      <p:sp>
        <p:nvSpPr>
          <p:cNvPr name="TextBox 59" id="59"/>
          <p:cNvSpPr txBox="true"/>
          <p:nvPr/>
        </p:nvSpPr>
        <p:spPr>
          <a:xfrm rot="0">
            <a:off x="4613757" y="607193"/>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3</a:t>
            </a:r>
          </a:p>
        </p:txBody>
      </p:sp>
      <p:sp>
        <p:nvSpPr>
          <p:cNvPr name="TextBox 60" id="60"/>
          <p:cNvSpPr txBox="true"/>
          <p:nvPr/>
        </p:nvSpPr>
        <p:spPr>
          <a:xfrm rot="0">
            <a:off x="5739680" y="275406"/>
            <a:ext cx="1132436" cy="1022112"/>
          </a:xfrm>
          <a:prstGeom prst="rect">
            <a:avLst/>
          </a:prstGeom>
        </p:spPr>
        <p:txBody>
          <a:bodyPr anchor="t" rtlCol="false" tIns="0" lIns="0" bIns="0" rIns="0">
            <a:spAutoFit/>
          </a:bodyPr>
          <a:lstStyle/>
          <a:p>
            <a:pPr algn="ctr">
              <a:lnSpc>
                <a:spcPts val="6581"/>
              </a:lnSpc>
            </a:pPr>
            <a:r>
              <a:rPr lang="en-US" sz="6581" spc="-197">
                <a:solidFill>
                  <a:srgbClr val="FFFFFF"/>
                </a:solidFill>
                <a:latin typeface="Gaegu Bold"/>
              </a:rPr>
              <a:t>4</a:t>
            </a:r>
          </a:p>
        </p:txBody>
      </p:sp>
      <p:sp>
        <p:nvSpPr>
          <p:cNvPr name="TextBox 61" id="61"/>
          <p:cNvSpPr txBox="true"/>
          <p:nvPr/>
        </p:nvSpPr>
        <p:spPr>
          <a:xfrm rot="0">
            <a:off x="71846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5</a:t>
            </a:r>
          </a:p>
        </p:txBody>
      </p:sp>
      <p:sp>
        <p:nvSpPr>
          <p:cNvPr name="TextBox 62" id="62"/>
          <p:cNvSpPr txBox="true"/>
          <p:nvPr/>
        </p:nvSpPr>
        <p:spPr>
          <a:xfrm rot="0">
            <a:off x="8481041"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6</a:t>
            </a:r>
          </a:p>
        </p:txBody>
      </p:sp>
      <p:sp>
        <p:nvSpPr>
          <p:cNvPr name="TextBox 63" id="63"/>
          <p:cNvSpPr txBox="true"/>
          <p:nvPr/>
        </p:nvSpPr>
        <p:spPr>
          <a:xfrm rot="0">
            <a:off x="4124584" y="416740"/>
            <a:ext cx="10449463" cy="915136"/>
          </a:xfrm>
          <a:prstGeom prst="rect">
            <a:avLst/>
          </a:prstGeom>
        </p:spPr>
        <p:txBody>
          <a:bodyPr anchor="t" rtlCol="false" tIns="0" lIns="0" bIns="0" rIns="0">
            <a:spAutoFit/>
          </a:bodyPr>
          <a:lstStyle/>
          <a:p>
            <a:pPr algn="ctr">
              <a:lnSpc>
                <a:spcPts val="7033"/>
              </a:lnSpc>
            </a:pPr>
            <a:r>
              <a:rPr lang="en-US" sz="6115">
                <a:solidFill>
                  <a:srgbClr val="6C827A"/>
                </a:solidFill>
                <a:latin typeface="Bobby Jones Soft"/>
              </a:rPr>
              <a:t>visualisasi grafik</a:t>
            </a:r>
          </a:p>
        </p:txBody>
      </p:sp>
      <p:sp>
        <p:nvSpPr>
          <p:cNvPr name="TextBox 64" id="64"/>
          <p:cNvSpPr txBox="true"/>
          <p:nvPr/>
        </p:nvSpPr>
        <p:spPr>
          <a:xfrm rot="0">
            <a:off x="1028700" y="2100423"/>
            <a:ext cx="1817750" cy="217170"/>
          </a:xfrm>
          <a:prstGeom prst="rect">
            <a:avLst/>
          </a:prstGeom>
        </p:spPr>
        <p:txBody>
          <a:bodyPr anchor="t" rtlCol="false" tIns="0" lIns="0" bIns="0" rIns="0">
            <a:spAutoFit/>
          </a:bodyPr>
          <a:lstStyle/>
          <a:p>
            <a:pPr algn="l" marL="259080" indent="-129540" lvl="1">
              <a:lnSpc>
                <a:spcPts val="1679"/>
              </a:lnSpc>
              <a:buFont typeface="Arial"/>
              <a:buChar char="•"/>
            </a:pPr>
            <a:r>
              <a:rPr lang="en-US" sz="1200">
                <a:solidFill>
                  <a:srgbClr val="000000"/>
                </a:solidFill>
                <a:latin typeface="Arimo Bold"/>
              </a:rPr>
              <a:t>PM 10</a:t>
            </a:r>
          </a:p>
        </p:txBody>
      </p:sp>
      <p:sp>
        <p:nvSpPr>
          <p:cNvPr name="TextBox 65" id="65"/>
          <p:cNvSpPr txBox="true"/>
          <p:nvPr/>
        </p:nvSpPr>
        <p:spPr>
          <a:xfrm rot="0">
            <a:off x="6993085" y="2172479"/>
            <a:ext cx="1817750" cy="217170"/>
          </a:xfrm>
          <a:prstGeom prst="rect">
            <a:avLst/>
          </a:prstGeom>
        </p:spPr>
        <p:txBody>
          <a:bodyPr anchor="t" rtlCol="false" tIns="0" lIns="0" bIns="0" rIns="0">
            <a:spAutoFit/>
          </a:bodyPr>
          <a:lstStyle/>
          <a:p>
            <a:pPr algn="l" marL="259080" indent="-129540" lvl="1">
              <a:lnSpc>
                <a:spcPts val="1679"/>
              </a:lnSpc>
              <a:buFont typeface="Arial"/>
              <a:buChar char="•"/>
            </a:pPr>
            <a:r>
              <a:rPr lang="en-US" sz="1200">
                <a:solidFill>
                  <a:srgbClr val="000000"/>
                </a:solidFill>
                <a:latin typeface="Arimo Bold"/>
              </a:rPr>
              <a:t>PM25</a:t>
            </a:r>
          </a:p>
        </p:txBody>
      </p:sp>
      <p:sp>
        <p:nvSpPr>
          <p:cNvPr name="TextBox 66" id="66"/>
          <p:cNvSpPr txBox="true"/>
          <p:nvPr/>
        </p:nvSpPr>
        <p:spPr>
          <a:xfrm rot="0">
            <a:off x="12846686" y="2172479"/>
            <a:ext cx="1817750" cy="217170"/>
          </a:xfrm>
          <a:prstGeom prst="rect">
            <a:avLst/>
          </a:prstGeom>
        </p:spPr>
        <p:txBody>
          <a:bodyPr anchor="t" rtlCol="false" tIns="0" lIns="0" bIns="0" rIns="0">
            <a:spAutoFit/>
          </a:bodyPr>
          <a:lstStyle/>
          <a:p>
            <a:pPr algn="l" marL="259080" indent="-129540" lvl="1">
              <a:lnSpc>
                <a:spcPts val="1679"/>
              </a:lnSpc>
              <a:buFont typeface="Arial"/>
              <a:buChar char="•"/>
            </a:pPr>
            <a:r>
              <a:rPr lang="en-US" sz="1200">
                <a:solidFill>
                  <a:srgbClr val="000000"/>
                </a:solidFill>
                <a:latin typeface="Arimo Bold"/>
              </a:rPr>
              <a:t>o3</a:t>
            </a:r>
          </a:p>
        </p:txBody>
      </p:sp>
      <p:sp>
        <p:nvSpPr>
          <p:cNvPr name="TextBox 67" id="67"/>
          <p:cNvSpPr txBox="true"/>
          <p:nvPr/>
        </p:nvSpPr>
        <p:spPr>
          <a:xfrm rot="0">
            <a:off x="13047098" y="6381634"/>
            <a:ext cx="1817750" cy="217170"/>
          </a:xfrm>
          <a:prstGeom prst="rect">
            <a:avLst/>
          </a:prstGeom>
        </p:spPr>
        <p:txBody>
          <a:bodyPr anchor="t" rtlCol="false" tIns="0" lIns="0" bIns="0" rIns="0">
            <a:spAutoFit/>
          </a:bodyPr>
          <a:lstStyle/>
          <a:p>
            <a:pPr algn="l" marL="259080" indent="-129540" lvl="1">
              <a:lnSpc>
                <a:spcPts val="1679"/>
              </a:lnSpc>
              <a:buFont typeface="Arial"/>
              <a:buChar char="•"/>
            </a:pPr>
            <a:r>
              <a:rPr lang="en-US" sz="1200">
                <a:solidFill>
                  <a:srgbClr val="000000"/>
                </a:solidFill>
                <a:latin typeface="Arimo Bold"/>
              </a:rPr>
              <a:t>no2</a:t>
            </a:r>
          </a:p>
        </p:txBody>
      </p:sp>
      <p:sp>
        <p:nvSpPr>
          <p:cNvPr name="TextBox 68" id="68"/>
          <p:cNvSpPr txBox="true"/>
          <p:nvPr/>
        </p:nvSpPr>
        <p:spPr>
          <a:xfrm rot="0">
            <a:off x="7184602" y="6381634"/>
            <a:ext cx="1817750" cy="217170"/>
          </a:xfrm>
          <a:prstGeom prst="rect">
            <a:avLst/>
          </a:prstGeom>
        </p:spPr>
        <p:txBody>
          <a:bodyPr anchor="t" rtlCol="false" tIns="0" lIns="0" bIns="0" rIns="0">
            <a:spAutoFit/>
          </a:bodyPr>
          <a:lstStyle/>
          <a:p>
            <a:pPr algn="l" marL="259080" indent="-129540" lvl="1">
              <a:lnSpc>
                <a:spcPts val="1679"/>
              </a:lnSpc>
              <a:buFont typeface="Arial"/>
              <a:buChar char="•"/>
            </a:pPr>
            <a:r>
              <a:rPr lang="en-US" sz="1200">
                <a:solidFill>
                  <a:srgbClr val="000000"/>
                </a:solidFill>
                <a:latin typeface="Arimo Bold"/>
              </a:rPr>
              <a:t>co</a:t>
            </a:r>
          </a:p>
        </p:txBody>
      </p:sp>
      <p:sp>
        <p:nvSpPr>
          <p:cNvPr name="TextBox 69" id="69"/>
          <p:cNvSpPr txBox="true"/>
          <p:nvPr/>
        </p:nvSpPr>
        <p:spPr>
          <a:xfrm rot="0">
            <a:off x="954901" y="6292099"/>
            <a:ext cx="1817750" cy="217170"/>
          </a:xfrm>
          <a:prstGeom prst="rect">
            <a:avLst/>
          </a:prstGeom>
        </p:spPr>
        <p:txBody>
          <a:bodyPr anchor="t" rtlCol="false" tIns="0" lIns="0" bIns="0" rIns="0">
            <a:spAutoFit/>
          </a:bodyPr>
          <a:lstStyle/>
          <a:p>
            <a:pPr algn="l" marL="259080" indent="-129540" lvl="1">
              <a:lnSpc>
                <a:spcPts val="1679"/>
              </a:lnSpc>
              <a:buFont typeface="Arial"/>
              <a:buChar char="•"/>
            </a:pPr>
            <a:r>
              <a:rPr lang="en-US" sz="1200">
                <a:solidFill>
                  <a:srgbClr val="000000"/>
                </a:solidFill>
                <a:latin typeface="Arimo Bold"/>
              </a:rPr>
              <a:t>so2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sp>
        <p:nvSpPr>
          <p:cNvPr name="Freeform 2" id="2"/>
          <p:cNvSpPr/>
          <p:nvPr/>
        </p:nvSpPr>
        <p:spPr>
          <a:xfrm flipH="false" flipV="false" rot="0">
            <a:off x="8159444" y="5550363"/>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3210273" y="-3085179"/>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grpSp>
        <p:nvGrpSpPr>
          <p:cNvPr name="Group 4" id="4"/>
          <p:cNvGrpSpPr/>
          <p:nvPr/>
        </p:nvGrpSpPr>
        <p:grpSpPr>
          <a:xfrm rot="-5400000">
            <a:off x="1345627" y="1063747"/>
            <a:ext cx="2171227" cy="1134929"/>
            <a:chOff x="0" y="0"/>
            <a:chExt cx="2894969" cy="1513238"/>
          </a:xfrm>
        </p:grpSpPr>
        <p:grpSp>
          <p:nvGrpSpPr>
            <p:cNvPr name="Group 5" id="5"/>
            <p:cNvGrpSpPr/>
            <p:nvPr/>
          </p:nvGrpSpPr>
          <p:grpSpPr>
            <a:xfrm rot="0">
              <a:off x="0" y="0"/>
              <a:ext cx="2894969" cy="1513238"/>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176231" y="111640"/>
              <a:ext cx="1608529" cy="1289958"/>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5400000">
            <a:off x="2636830" y="1063747"/>
            <a:ext cx="2171227" cy="1134929"/>
            <a:chOff x="0" y="0"/>
            <a:chExt cx="2894969" cy="1513238"/>
          </a:xfrm>
        </p:grpSpPr>
        <p:grpSp>
          <p:nvGrpSpPr>
            <p:cNvPr name="Group 12" id="12"/>
            <p:cNvGrpSpPr/>
            <p:nvPr/>
          </p:nvGrpSpPr>
          <p:grpSpPr>
            <a:xfrm rot="0">
              <a:off x="0" y="0"/>
              <a:ext cx="2894969" cy="1513238"/>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176231" y="111640"/>
              <a:ext cx="1608529" cy="1289958"/>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5400000">
            <a:off x="3928032" y="1063747"/>
            <a:ext cx="2171227" cy="1134929"/>
            <a:chOff x="0" y="0"/>
            <a:chExt cx="2894969" cy="1513238"/>
          </a:xfrm>
        </p:grpSpPr>
        <p:grpSp>
          <p:nvGrpSpPr>
            <p:cNvPr name="Group 19" id="19"/>
            <p:cNvGrpSpPr/>
            <p:nvPr/>
          </p:nvGrpSpPr>
          <p:grpSpPr>
            <a:xfrm rot="0">
              <a:off x="0" y="0"/>
              <a:ext cx="2894969" cy="1513238"/>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176231" y="111640"/>
              <a:ext cx="1608529" cy="1289958"/>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5400000">
            <a:off x="6506366" y="1063747"/>
            <a:ext cx="2171227" cy="1134929"/>
            <a:chOff x="0" y="0"/>
            <a:chExt cx="2894969" cy="1513238"/>
          </a:xfrm>
        </p:grpSpPr>
        <p:grpSp>
          <p:nvGrpSpPr>
            <p:cNvPr name="Group 26" id="26"/>
            <p:cNvGrpSpPr/>
            <p:nvPr/>
          </p:nvGrpSpPr>
          <p:grpSpPr>
            <a:xfrm rot="0">
              <a:off x="0" y="0"/>
              <a:ext cx="2894969" cy="1513238"/>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176231" y="111640"/>
              <a:ext cx="1608529" cy="1289958"/>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2" id="32"/>
          <p:cNvSpPr/>
          <p:nvPr/>
        </p:nvSpPr>
        <p:spPr>
          <a:xfrm flipH="false" flipV="false" rot="0">
            <a:off x="1863776" y="800750"/>
            <a:ext cx="8087297" cy="1337774"/>
          </a:xfrm>
          <a:custGeom>
            <a:avLst/>
            <a:gdLst/>
            <a:ahLst/>
            <a:cxnLst/>
            <a:rect r="r" b="b" t="t" l="l"/>
            <a:pathLst>
              <a:path h="1337774" w="8087297">
                <a:moveTo>
                  <a:pt x="0" y="0"/>
                </a:moveTo>
                <a:lnTo>
                  <a:pt x="8087298" y="0"/>
                </a:lnTo>
                <a:lnTo>
                  <a:pt x="8087298" y="1337773"/>
                </a:lnTo>
                <a:lnTo>
                  <a:pt x="0" y="1337773"/>
                </a:lnTo>
                <a:lnTo>
                  <a:pt x="0" y="0"/>
                </a:lnTo>
                <a:close/>
              </a:path>
            </a:pathLst>
          </a:custGeom>
          <a:blipFill>
            <a:blip r:embed="rId3"/>
            <a:stretch>
              <a:fillRect l="0" t="0" r="0" b="0"/>
            </a:stretch>
          </a:blipFill>
        </p:spPr>
      </p:sp>
      <p:grpSp>
        <p:nvGrpSpPr>
          <p:cNvPr name="Group 33" id="33"/>
          <p:cNvGrpSpPr/>
          <p:nvPr/>
        </p:nvGrpSpPr>
        <p:grpSpPr>
          <a:xfrm rot="-5400000">
            <a:off x="7797569" y="1063747"/>
            <a:ext cx="2171227" cy="1134929"/>
            <a:chOff x="0" y="0"/>
            <a:chExt cx="2894969" cy="1513238"/>
          </a:xfrm>
        </p:grpSpPr>
        <p:grpSp>
          <p:nvGrpSpPr>
            <p:cNvPr name="Group 34" id="34"/>
            <p:cNvGrpSpPr/>
            <p:nvPr/>
          </p:nvGrpSpPr>
          <p:grpSpPr>
            <a:xfrm rot="0">
              <a:off x="0" y="0"/>
              <a:ext cx="2894969" cy="1513238"/>
              <a:chOff x="0" y="0"/>
              <a:chExt cx="620810" cy="324506"/>
            </a:xfrm>
          </p:grpSpPr>
          <p:sp>
            <p:nvSpPr>
              <p:cNvPr name="Freeform 35" id="3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36" id="3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7" id="37"/>
            <p:cNvGrpSpPr/>
            <p:nvPr/>
          </p:nvGrpSpPr>
          <p:grpSpPr>
            <a:xfrm rot="0">
              <a:off x="1176231" y="111640"/>
              <a:ext cx="1608529" cy="1289958"/>
              <a:chOff x="0" y="0"/>
              <a:chExt cx="344940" cy="276625"/>
            </a:xfrm>
          </p:grpSpPr>
          <p:sp>
            <p:nvSpPr>
              <p:cNvPr name="Freeform 38" id="3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39" id="3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0" id="40"/>
          <p:cNvGrpSpPr/>
          <p:nvPr/>
        </p:nvGrpSpPr>
        <p:grpSpPr>
          <a:xfrm rot="-5400000">
            <a:off x="14346700" y="1063747"/>
            <a:ext cx="2171227" cy="1134929"/>
            <a:chOff x="0" y="0"/>
            <a:chExt cx="2894969" cy="1513238"/>
          </a:xfrm>
        </p:grpSpPr>
        <p:grpSp>
          <p:nvGrpSpPr>
            <p:cNvPr name="Group 41" id="41"/>
            <p:cNvGrpSpPr/>
            <p:nvPr/>
          </p:nvGrpSpPr>
          <p:grpSpPr>
            <a:xfrm rot="0">
              <a:off x="0" y="0"/>
              <a:ext cx="2894969" cy="1513238"/>
              <a:chOff x="0" y="0"/>
              <a:chExt cx="620810" cy="324506"/>
            </a:xfrm>
          </p:grpSpPr>
          <p:sp>
            <p:nvSpPr>
              <p:cNvPr name="Freeform 42" id="4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43" id="4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4" id="44"/>
            <p:cNvGrpSpPr/>
            <p:nvPr/>
          </p:nvGrpSpPr>
          <p:grpSpPr>
            <a:xfrm rot="0">
              <a:off x="1176231" y="111640"/>
              <a:ext cx="1608529" cy="1289958"/>
              <a:chOff x="0" y="0"/>
              <a:chExt cx="344940" cy="276625"/>
            </a:xfrm>
          </p:grpSpPr>
          <p:sp>
            <p:nvSpPr>
              <p:cNvPr name="Freeform 45" id="4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46" id="4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7" id="47"/>
          <p:cNvGrpSpPr/>
          <p:nvPr/>
        </p:nvGrpSpPr>
        <p:grpSpPr>
          <a:xfrm rot="0">
            <a:off x="387029" y="303981"/>
            <a:ext cx="17579168" cy="9790609"/>
            <a:chOff x="0" y="0"/>
            <a:chExt cx="4861034" cy="2707323"/>
          </a:xfrm>
        </p:grpSpPr>
        <p:sp>
          <p:nvSpPr>
            <p:cNvPr name="Freeform 48" id="48"/>
            <p:cNvSpPr/>
            <p:nvPr/>
          </p:nvSpPr>
          <p:spPr>
            <a:xfrm flipH="false" flipV="false" rot="0">
              <a:off x="0" y="0"/>
              <a:ext cx="4861034" cy="2707323"/>
            </a:xfrm>
            <a:custGeom>
              <a:avLst/>
              <a:gdLst/>
              <a:ahLst/>
              <a:cxnLst/>
              <a:rect r="r" b="b" t="t" l="l"/>
              <a:pathLst>
                <a:path h="2707323" w="4861034">
                  <a:moveTo>
                    <a:pt x="8808" y="0"/>
                  </a:moveTo>
                  <a:lnTo>
                    <a:pt x="4852226" y="0"/>
                  </a:lnTo>
                  <a:cubicBezTo>
                    <a:pt x="4854562" y="0"/>
                    <a:pt x="4856802" y="928"/>
                    <a:pt x="4858454" y="2580"/>
                  </a:cubicBezTo>
                  <a:cubicBezTo>
                    <a:pt x="4860106" y="4232"/>
                    <a:pt x="4861034" y="6472"/>
                    <a:pt x="4861034" y="8808"/>
                  </a:cubicBezTo>
                  <a:lnTo>
                    <a:pt x="4861034" y="2698515"/>
                  </a:lnTo>
                  <a:cubicBezTo>
                    <a:pt x="4861034" y="2700851"/>
                    <a:pt x="4860106" y="2703091"/>
                    <a:pt x="4858454" y="2704743"/>
                  </a:cubicBezTo>
                  <a:cubicBezTo>
                    <a:pt x="4856802" y="2706395"/>
                    <a:pt x="4854562" y="2707323"/>
                    <a:pt x="4852226" y="2707323"/>
                  </a:cubicBezTo>
                  <a:lnTo>
                    <a:pt x="8808" y="2707323"/>
                  </a:lnTo>
                  <a:cubicBezTo>
                    <a:pt x="6472" y="2707323"/>
                    <a:pt x="4232" y="2706395"/>
                    <a:pt x="2580" y="2704743"/>
                  </a:cubicBezTo>
                  <a:cubicBezTo>
                    <a:pt x="928" y="2703091"/>
                    <a:pt x="0" y="2700851"/>
                    <a:pt x="0" y="2698515"/>
                  </a:cubicBezTo>
                  <a:lnTo>
                    <a:pt x="0" y="8808"/>
                  </a:lnTo>
                  <a:cubicBezTo>
                    <a:pt x="0" y="6472"/>
                    <a:pt x="928" y="4232"/>
                    <a:pt x="2580" y="2580"/>
                  </a:cubicBezTo>
                  <a:cubicBezTo>
                    <a:pt x="4232" y="928"/>
                    <a:pt x="6472" y="0"/>
                    <a:pt x="8808" y="0"/>
                  </a:cubicBezTo>
                  <a:close/>
                </a:path>
              </a:pathLst>
            </a:custGeom>
            <a:solidFill>
              <a:srgbClr val="FFFFFF"/>
            </a:solidFill>
          </p:spPr>
        </p:sp>
        <p:sp>
          <p:nvSpPr>
            <p:cNvPr name="TextBox 49" id="49"/>
            <p:cNvSpPr txBox="true"/>
            <p:nvPr/>
          </p:nvSpPr>
          <p:spPr>
            <a:xfrm>
              <a:off x="0" y="-28575"/>
              <a:ext cx="4861034" cy="2735898"/>
            </a:xfrm>
            <a:prstGeom prst="rect">
              <a:avLst/>
            </a:prstGeom>
          </p:spPr>
          <p:txBody>
            <a:bodyPr anchor="ctr" rtlCol="false" tIns="50800" lIns="50800" bIns="50800" rIns="50800"/>
            <a:lstStyle/>
            <a:p>
              <a:pPr algn="ctr">
                <a:lnSpc>
                  <a:spcPts val="2659"/>
                </a:lnSpc>
              </a:pPr>
            </a:p>
          </p:txBody>
        </p:sp>
      </p:grpSp>
      <p:sp>
        <p:nvSpPr>
          <p:cNvPr name="Freeform 50" id="50"/>
          <p:cNvSpPr/>
          <p:nvPr/>
        </p:nvSpPr>
        <p:spPr>
          <a:xfrm flipH="false" flipV="false" rot="0">
            <a:off x="16485552" y="626243"/>
            <a:ext cx="717758" cy="610094"/>
          </a:xfrm>
          <a:custGeom>
            <a:avLst/>
            <a:gdLst/>
            <a:ahLst/>
            <a:cxnLst/>
            <a:rect r="r" b="b" t="t" l="l"/>
            <a:pathLst>
              <a:path h="610094" w="717758">
                <a:moveTo>
                  <a:pt x="0" y="0"/>
                </a:moveTo>
                <a:lnTo>
                  <a:pt x="717758" y="0"/>
                </a:lnTo>
                <a:lnTo>
                  <a:pt x="717758" y="610094"/>
                </a:lnTo>
                <a:lnTo>
                  <a:pt x="0" y="61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1" id="51"/>
          <p:cNvSpPr/>
          <p:nvPr/>
        </p:nvSpPr>
        <p:spPr>
          <a:xfrm flipH="false" flipV="false" rot="0">
            <a:off x="9951074" y="3878312"/>
            <a:ext cx="7700431" cy="2252104"/>
          </a:xfrm>
          <a:custGeom>
            <a:avLst/>
            <a:gdLst/>
            <a:ahLst/>
            <a:cxnLst/>
            <a:rect r="r" b="b" t="t" l="l"/>
            <a:pathLst>
              <a:path h="2252104" w="7700431">
                <a:moveTo>
                  <a:pt x="0" y="0"/>
                </a:moveTo>
                <a:lnTo>
                  <a:pt x="7700431" y="0"/>
                </a:lnTo>
                <a:lnTo>
                  <a:pt x="7700431" y="2252104"/>
                </a:lnTo>
                <a:lnTo>
                  <a:pt x="0" y="2252104"/>
                </a:lnTo>
                <a:lnTo>
                  <a:pt x="0" y="0"/>
                </a:lnTo>
                <a:close/>
              </a:path>
            </a:pathLst>
          </a:custGeom>
          <a:blipFill>
            <a:blip r:embed="rId6"/>
            <a:stretch>
              <a:fillRect l="0" t="-841" r="0" b="-841"/>
            </a:stretch>
          </a:blipFill>
        </p:spPr>
      </p:sp>
      <p:sp>
        <p:nvSpPr>
          <p:cNvPr name="Freeform 52" id="52"/>
          <p:cNvSpPr/>
          <p:nvPr/>
        </p:nvSpPr>
        <p:spPr>
          <a:xfrm flipH="false" flipV="false" rot="0">
            <a:off x="8677593" y="7768107"/>
            <a:ext cx="8973911" cy="1661260"/>
          </a:xfrm>
          <a:custGeom>
            <a:avLst/>
            <a:gdLst/>
            <a:ahLst/>
            <a:cxnLst/>
            <a:rect r="r" b="b" t="t" l="l"/>
            <a:pathLst>
              <a:path h="1661260" w="8973911">
                <a:moveTo>
                  <a:pt x="0" y="0"/>
                </a:moveTo>
                <a:lnTo>
                  <a:pt x="8973912" y="0"/>
                </a:lnTo>
                <a:lnTo>
                  <a:pt x="8973912" y="1661260"/>
                </a:lnTo>
                <a:lnTo>
                  <a:pt x="0" y="1661260"/>
                </a:lnTo>
                <a:lnTo>
                  <a:pt x="0" y="0"/>
                </a:lnTo>
                <a:close/>
              </a:path>
            </a:pathLst>
          </a:custGeom>
          <a:blipFill>
            <a:blip r:embed="rId7"/>
            <a:stretch>
              <a:fillRect l="0" t="0" r="0" b="0"/>
            </a:stretch>
          </a:blipFill>
        </p:spPr>
      </p:sp>
      <p:sp>
        <p:nvSpPr>
          <p:cNvPr name="Freeform 53" id="53"/>
          <p:cNvSpPr/>
          <p:nvPr/>
        </p:nvSpPr>
        <p:spPr>
          <a:xfrm flipH="false" flipV="false" rot="0">
            <a:off x="1099818" y="2716825"/>
            <a:ext cx="7027878" cy="6117531"/>
          </a:xfrm>
          <a:custGeom>
            <a:avLst/>
            <a:gdLst/>
            <a:ahLst/>
            <a:cxnLst/>
            <a:rect r="r" b="b" t="t" l="l"/>
            <a:pathLst>
              <a:path h="6117531" w="7027878">
                <a:moveTo>
                  <a:pt x="0" y="0"/>
                </a:moveTo>
                <a:lnTo>
                  <a:pt x="7027878" y="0"/>
                </a:lnTo>
                <a:lnTo>
                  <a:pt x="7027878" y="6117531"/>
                </a:lnTo>
                <a:lnTo>
                  <a:pt x="0" y="6117531"/>
                </a:lnTo>
                <a:lnTo>
                  <a:pt x="0" y="0"/>
                </a:lnTo>
                <a:close/>
              </a:path>
            </a:pathLst>
          </a:custGeom>
          <a:blipFill>
            <a:blip r:embed="rId8"/>
            <a:stretch>
              <a:fillRect l="0" t="0" r="0" b="0"/>
            </a:stretch>
          </a:blipFill>
        </p:spPr>
      </p:sp>
      <p:sp>
        <p:nvSpPr>
          <p:cNvPr name="TextBox 54" id="54"/>
          <p:cNvSpPr txBox="true"/>
          <p:nvPr/>
        </p:nvSpPr>
        <p:spPr>
          <a:xfrm rot="0">
            <a:off x="2029099"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1</a:t>
            </a:r>
          </a:p>
        </p:txBody>
      </p:sp>
      <p:sp>
        <p:nvSpPr>
          <p:cNvPr name="TextBox 55" id="55"/>
          <p:cNvSpPr txBox="true"/>
          <p:nvPr/>
        </p:nvSpPr>
        <p:spPr>
          <a:xfrm rot="0">
            <a:off x="33203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2</a:t>
            </a:r>
          </a:p>
        </p:txBody>
      </p:sp>
      <p:sp>
        <p:nvSpPr>
          <p:cNvPr name="TextBox 56" id="56"/>
          <p:cNvSpPr txBox="true"/>
          <p:nvPr/>
        </p:nvSpPr>
        <p:spPr>
          <a:xfrm rot="0">
            <a:off x="4613757" y="607193"/>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3</a:t>
            </a:r>
          </a:p>
        </p:txBody>
      </p:sp>
      <p:sp>
        <p:nvSpPr>
          <p:cNvPr name="TextBox 57" id="57"/>
          <p:cNvSpPr txBox="true"/>
          <p:nvPr/>
        </p:nvSpPr>
        <p:spPr>
          <a:xfrm rot="0">
            <a:off x="5739680" y="275406"/>
            <a:ext cx="1132436" cy="1022112"/>
          </a:xfrm>
          <a:prstGeom prst="rect">
            <a:avLst/>
          </a:prstGeom>
        </p:spPr>
        <p:txBody>
          <a:bodyPr anchor="t" rtlCol="false" tIns="0" lIns="0" bIns="0" rIns="0">
            <a:spAutoFit/>
          </a:bodyPr>
          <a:lstStyle/>
          <a:p>
            <a:pPr algn="ctr">
              <a:lnSpc>
                <a:spcPts val="6581"/>
              </a:lnSpc>
            </a:pPr>
            <a:r>
              <a:rPr lang="en-US" sz="6581" spc="-197">
                <a:solidFill>
                  <a:srgbClr val="FFFFFF"/>
                </a:solidFill>
                <a:latin typeface="Gaegu Bold"/>
              </a:rPr>
              <a:t>4</a:t>
            </a:r>
          </a:p>
        </p:txBody>
      </p:sp>
      <p:sp>
        <p:nvSpPr>
          <p:cNvPr name="TextBox 58" id="58"/>
          <p:cNvSpPr txBox="true"/>
          <p:nvPr/>
        </p:nvSpPr>
        <p:spPr>
          <a:xfrm rot="0">
            <a:off x="71846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5</a:t>
            </a:r>
          </a:p>
        </p:txBody>
      </p:sp>
      <p:sp>
        <p:nvSpPr>
          <p:cNvPr name="TextBox 59" id="59"/>
          <p:cNvSpPr txBox="true"/>
          <p:nvPr/>
        </p:nvSpPr>
        <p:spPr>
          <a:xfrm rot="0">
            <a:off x="8481041"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6</a:t>
            </a:r>
          </a:p>
        </p:txBody>
      </p:sp>
      <p:sp>
        <p:nvSpPr>
          <p:cNvPr name="TextBox 60" id="60"/>
          <p:cNvSpPr txBox="true"/>
          <p:nvPr/>
        </p:nvSpPr>
        <p:spPr>
          <a:xfrm rot="0">
            <a:off x="4124584" y="685409"/>
            <a:ext cx="10449463" cy="915136"/>
          </a:xfrm>
          <a:prstGeom prst="rect">
            <a:avLst/>
          </a:prstGeom>
        </p:spPr>
        <p:txBody>
          <a:bodyPr anchor="t" rtlCol="false" tIns="0" lIns="0" bIns="0" rIns="0">
            <a:spAutoFit/>
          </a:bodyPr>
          <a:lstStyle/>
          <a:p>
            <a:pPr algn="ctr">
              <a:lnSpc>
                <a:spcPts val="7033"/>
              </a:lnSpc>
            </a:pPr>
            <a:r>
              <a:rPr lang="en-US" sz="6115">
                <a:solidFill>
                  <a:srgbClr val="6C827A"/>
                </a:solidFill>
                <a:latin typeface="Bobby Jones Soft"/>
              </a:rPr>
              <a:t>Korelasi Matrix</a:t>
            </a:r>
          </a:p>
        </p:txBody>
      </p:sp>
      <p:sp>
        <p:nvSpPr>
          <p:cNvPr name="TextBox 61" id="61"/>
          <p:cNvSpPr txBox="true"/>
          <p:nvPr/>
        </p:nvSpPr>
        <p:spPr>
          <a:xfrm rot="0">
            <a:off x="11592019" y="6714510"/>
            <a:ext cx="3968472" cy="415421"/>
          </a:xfrm>
          <a:prstGeom prst="rect">
            <a:avLst/>
          </a:prstGeom>
        </p:spPr>
        <p:txBody>
          <a:bodyPr anchor="t" rtlCol="false" tIns="0" lIns="0" bIns="0" rIns="0">
            <a:spAutoFit/>
          </a:bodyPr>
          <a:lstStyle/>
          <a:p>
            <a:pPr algn="ctr">
              <a:lnSpc>
                <a:spcPts val="3352"/>
              </a:lnSpc>
              <a:spcBef>
                <a:spcPct val="0"/>
              </a:spcBef>
            </a:pPr>
            <a:r>
              <a:rPr lang="en-US" sz="2394">
                <a:solidFill>
                  <a:srgbClr val="000000"/>
                </a:solidFill>
                <a:latin typeface="Sniglet"/>
              </a:rPr>
              <a:t>UJi Coba Korelasi antar 2 fitur</a:t>
            </a:r>
          </a:p>
        </p:txBody>
      </p:sp>
      <p:sp>
        <p:nvSpPr>
          <p:cNvPr name="TextBox 62" id="62"/>
          <p:cNvSpPr txBox="true"/>
          <p:nvPr/>
        </p:nvSpPr>
        <p:spPr>
          <a:xfrm rot="0">
            <a:off x="12213713" y="2890226"/>
            <a:ext cx="2427446" cy="346841"/>
          </a:xfrm>
          <a:prstGeom prst="rect">
            <a:avLst/>
          </a:prstGeom>
        </p:spPr>
        <p:txBody>
          <a:bodyPr anchor="t" rtlCol="false" tIns="0" lIns="0" bIns="0" rIns="0">
            <a:spAutoFit/>
          </a:bodyPr>
          <a:lstStyle/>
          <a:p>
            <a:pPr algn="ctr">
              <a:lnSpc>
                <a:spcPts val="2932"/>
              </a:lnSpc>
              <a:spcBef>
                <a:spcPct val="0"/>
              </a:spcBef>
            </a:pPr>
            <a:r>
              <a:rPr lang="en-US" sz="2094">
                <a:solidFill>
                  <a:srgbClr val="000000"/>
                </a:solidFill>
                <a:latin typeface="Sniglet"/>
              </a:rPr>
              <a:t>Nilai Korelasi Matriks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sp>
        <p:nvSpPr>
          <p:cNvPr name="Freeform 2" id="2"/>
          <p:cNvSpPr/>
          <p:nvPr/>
        </p:nvSpPr>
        <p:spPr>
          <a:xfrm flipH="false" flipV="false" rot="0">
            <a:off x="8159444" y="5550363"/>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3210273" y="-3085179"/>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grpSp>
        <p:nvGrpSpPr>
          <p:cNvPr name="Group 4" id="4"/>
          <p:cNvGrpSpPr/>
          <p:nvPr/>
        </p:nvGrpSpPr>
        <p:grpSpPr>
          <a:xfrm rot="-5400000">
            <a:off x="1345627" y="1063747"/>
            <a:ext cx="2171227" cy="1134929"/>
            <a:chOff x="0" y="0"/>
            <a:chExt cx="2894969" cy="1513238"/>
          </a:xfrm>
        </p:grpSpPr>
        <p:grpSp>
          <p:nvGrpSpPr>
            <p:cNvPr name="Group 5" id="5"/>
            <p:cNvGrpSpPr/>
            <p:nvPr/>
          </p:nvGrpSpPr>
          <p:grpSpPr>
            <a:xfrm rot="0">
              <a:off x="0" y="0"/>
              <a:ext cx="2894969" cy="1513238"/>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176231" y="111640"/>
              <a:ext cx="1608529" cy="1289958"/>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5400000">
            <a:off x="2636830" y="1063747"/>
            <a:ext cx="2171227" cy="1134929"/>
            <a:chOff x="0" y="0"/>
            <a:chExt cx="2894969" cy="1513238"/>
          </a:xfrm>
        </p:grpSpPr>
        <p:grpSp>
          <p:nvGrpSpPr>
            <p:cNvPr name="Group 12" id="12"/>
            <p:cNvGrpSpPr/>
            <p:nvPr/>
          </p:nvGrpSpPr>
          <p:grpSpPr>
            <a:xfrm rot="0">
              <a:off x="0" y="0"/>
              <a:ext cx="2894969" cy="1513238"/>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176231" y="111640"/>
              <a:ext cx="1608529" cy="1289958"/>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5400000">
            <a:off x="3928032" y="1063747"/>
            <a:ext cx="2171227" cy="1134929"/>
            <a:chOff x="0" y="0"/>
            <a:chExt cx="2894969" cy="1513238"/>
          </a:xfrm>
        </p:grpSpPr>
        <p:grpSp>
          <p:nvGrpSpPr>
            <p:cNvPr name="Group 19" id="19"/>
            <p:cNvGrpSpPr/>
            <p:nvPr/>
          </p:nvGrpSpPr>
          <p:grpSpPr>
            <a:xfrm rot="0">
              <a:off x="0" y="0"/>
              <a:ext cx="2894969" cy="1513238"/>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176231" y="111640"/>
              <a:ext cx="1608529" cy="1289958"/>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5400000">
            <a:off x="6506366" y="1063747"/>
            <a:ext cx="2171227" cy="1134929"/>
            <a:chOff x="0" y="0"/>
            <a:chExt cx="2894969" cy="1513238"/>
          </a:xfrm>
        </p:grpSpPr>
        <p:grpSp>
          <p:nvGrpSpPr>
            <p:cNvPr name="Group 26" id="26"/>
            <p:cNvGrpSpPr/>
            <p:nvPr/>
          </p:nvGrpSpPr>
          <p:grpSpPr>
            <a:xfrm rot="0">
              <a:off x="0" y="0"/>
              <a:ext cx="2894969" cy="1513238"/>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176231" y="111640"/>
              <a:ext cx="1608529" cy="1289958"/>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2" id="32"/>
          <p:cNvSpPr/>
          <p:nvPr/>
        </p:nvSpPr>
        <p:spPr>
          <a:xfrm flipH="false" flipV="false" rot="0">
            <a:off x="1863776" y="800750"/>
            <a:ext cx="8087297" cy="1337774"/>
          </a:xfrm>
          <a:custGeom>
            <a:avLst/>
            <a:gdLst/>
            <a:ahLst/>
            <a:cxnLst/>
            <a:rect r="r" b="b" t="t" l="l"/>
            <a:pathLst>
              <a:path h="1337774" w="8087297">
                <a:moveTo>
                  <a:pt x="0" y="0"/>
                </a:moveTo>
                <a:lnTo>
                  <a:pt x="8087298" y="0"/>
                </a:lnTo>
                <a:lnTo>
                  <a:pt x="8087298" y="1337773"/>
                </a:lnTo>
                <a:lnTo>
                  <a:pt x="0" y="1337773"/>
                </a:lnTo>
                <a:lnTo>
                  <a:pt x="0" y="0"/>
                </a:lnTo>
                <a:close/>
              </a:path>
            </a:pathLst>
          </a:custGeom>
          <a:blipFill>
            <a:blip r:embed="rId3"/>
            <a:stretch>
              <a:fillRect l="0" t="0" r="0" b="0"/>
            </a:stretch>
          </a:blipFill>
        </p:spPr>
      </p:sp>
      <p:grpSp>
        <p:nvGrpSpPr>
          <p:cNvPr name="Group 33" id="33"/>
          <p:cNvGrpSpPr/>
          <p:nvPr/>
        </p:nvGrpSpPr>
        <p:grpSpPr>
          <a:xfrm rot="-5400000">
            <a:off x="7797569" y="1063747"/>
            <a:ext cx="2171227" cy="1134929"/>
            <a:chOff x="0" y="0"/>
            <a:chExt cx="2894969" cy="1513238"/>
          </a:xfrm>
        </p:grpSpPr>
        <p:grpSp>
          <p:nvGrpSpPr>
            <p:cNvPr name="Group 34" id="34"/>
            <p:cNvGrpSpPr/>
            <p:nvPr/>
          </p:nvGrpSpPr>
          <p:grpSpPr>
            <a:xfrm rot="0">
              <a:off x="0" y="0"/>
              <a:ext cx="2894969" cy="1513238"/>
              <a:chOff x="0" y="0"/>
              <a:chExt cx="620810" cy="324506"/>
            </a:xfrm>
          </p:grpSpPr>
          <p:sp>
            <p:nvSpPr>
              <p:cNvPr name="Freeform 35" id="3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36" id="3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7" id="37"/>
            <p:cNvGrpSpPr/>
            <p:nvPr/>
          </p:nvGrpSpPr>
          <p:grpSpPr>
            <a:xfrm rot="0">
              <a:off x="1176231" y="111640"/>
              <a:ext cx="1608529" cy="1289958"/>
              <a:chOff x="0" y="0"/>
              <a:chExt cx="344940" cy="276625"/>
            </a:xfrm>
          </p:grpSpPr>
          <p:sp>
            <p:nvSpPr>
              <p:cNvPr name="Freeform 38" id="3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39" id="3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0" id="40"/>
          <p:cNvGrpSpPr/>
          <p:nvPr/>
        </p:nvGrpSpPr>
        <p:grpSpPr>
          <a:xfrm rot="-5400000">
            <a:off x="14346700" y="1063747"/>
            <a:ext cx="2171227" cy="1134929"/>
            <a:chOff x="0" y="0"/>
            <a:chExt cx="2894969" cy="1513238"/>
          </a:xfrm>
        </p:grpSpPr>
        <p:grpSp>
          <p:nvGrpSpPr>
            <p:cNvPr name="Group 41" id="41"/>
            <p:cNvGrpSpPr/>
            <p:nvPr/>
          </p:nvGrpSpPr>
          <p:grpSpPr>
            <a:xfrm rot="0">
              <a:off x="0" y="0"/>
              <a:ext cx="2894969" cy="1513238"/>
              <a:chOff x="0" y="0"/>
              <a:chExt cx="620810" cy="324506"/>
            </a:xfrm>
          </p:grpSpPr>
          <p:sp>
            <p:nvSpPr>
              <p:cNvPr name="Freeform 42" id="4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43" id="4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4" id="44"/>
            <p:cNvGrpSpPr/>
            <p:nvPr/>
          </p:nvGrpSpPr>
          <p:grpSpPr>
            <a:xfrm rot="0">
              <a:off x="1176231" y="111640"/>
              <a:ext cx="1608529" cy="1289958"/>
              <a:chOff x="0" y="0"/>
              <a:chExt cx="344940" cy="276625"/>
            </a:xfrm>
          </p:grpSpPr>
          <p:sp>
            <p:nvSpPr>
              <p:cNvPr name="Freeform 45" id="4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46" id="4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7" id="47"/>
          <p:cNvGrpSpPr/>
          <p:nvPr/>
        </p:nvGrpSpPr>
        <p:grpSpPr>
          <a:xfrm rot="0">
            <a:off x="337175" y="206648"/>
            <a:ext cx="17735079" cy="9873704"/>
            <a:chOff x="0" y="0"/>
            <a:chExt cx="4904147" cy="2730300"/>
          </a:xfrm>
        </p:grpSpPr>
        <p:sp>
          <p:nvSpPr>
            <p:cNvPr name="Freeform 48" id="48"/>
            <p:cNvSpPr/>
            <p:nvPr/>
          </p:nvSpPr>
          <p:spPr>
            <a:xfrm flipH="false" flipV="false" rot="0">
              <a:off x="0" y="0"/>
              <a:ext cx="4904147" cy="2730300"/>
            </a:xfrm>
            <a:custGeom>
              <a:avLst/>
              <a:gdLst/>
              <a:ahLst/>
              <a:cxnLst/>
              <a:rect r="r" b="b" t="t" l="l"/>
              <a:pathLst>
                <a:path h="2730300" w="4904147">
                  <a:moveTo>
                    <a:pt x="8731" y="0"/>
                  </a:moveTo>
                  <a:lnTo>
                    <a:pt x="4895416" y="0"/>
                  </a:lnTo>
                  <a:cubicBezTo>
                    <a:pt x="4900238" y="0"/>
                    <a:pt x="4904147" y="3909"/>
                    <a:pt x="4904147" y="8731"/>
                  </a:cubicBezTo>
                  <a:lnTo>
                    <a:pt x="4904147" y="2721570"/>
                  </a:lnTo>
                  <a:cubicBezTo>
                    <a:pt x="4904147" y="2726392"/>
                    <a:pt x="4900238" y="2730300"/>
                    <a:pt x="4895416" y="2730300"/>
                  </a:cubicBezTo>
                  <a:lnTo>
                    <a:pt x="8731" y="2730300"/>
                  </a:lnTo>
                  <a:cubicBezTo>
                    <a:pt x="3909" y="2730300"/>
                    <a:pt x="0" y="2726392"/>
                    <a:pt x="0" y="2721570"/>
                  </a:cubicBezTo>
                  <a:lnTo>
                    <a:pt x="0" y="8731"/>
                  </a:lnTo>
                  <a:cubicBezTo>
                    <a:pt x="0" y="3909"/>
                    <a:pt x="3909" y="0"/>
                    <a:pt x="8731" y="0"/>
                  </a:cubicBezTo>
                  <a:close/>
                </a:path>
              </a:pathLst>
            </a:custGeom>
            <a:solidFill>
              <a:srgbClr val="FFFFFF"/>
            </a:solidFill>
          </p:spPr>
        </p:sp>
        <p:sp>
          <p:nvSpPr>
            <p:cNvPr name="TextBox 49" id="49"/>
            <p:cNvSpPr txBox="true"/>
            <p:nvPr/>
          </p:nvSpPr>
          <p:spPr>
            <a:xfrm>
              <a:off x="0" y="-28575"/>
              <a:ext cx="4904147" cy="2758875"/>
            </a:xfrm>
            <a:prstGeom prst="rect">
              <a:avLst/>
            </a:prstGeom>
          </p:spPr>
          <p:txBody>
            <a:bodyPr anchor="ctr" rtlCol="false" tIns="50800" lIns="50800" bIns="50800" rIns="50800"/>
            <a:lstStyle/>
            <a:p>
              <a:pPr algn="ctr">
                <a:lnSpc>
                  <a:spcPts val="2659"/>
                </a:lnSpc>
              </a:pPr>
            </a:p>
          </p:txBody>
        </p:sp>
      </p:grpSp>
      <p:sp>
        <p:nvSpPr>
          <p:cNvPr name="Freeform 50" id="50"/>
          <p:cNvSpPr/>
          <p:nvPr/>
        </p:nvSpPr>
        <p:spPr>
          <a:xfrm flipH="false" flipV="false" rot="0">
            <a:off x="16485552" y="626243"/>
            <a:ext cx="717758" cy="610094"/>
          </a:xfrm>
          <a:custGeom>
            <a:avLst/>
            <a:gdLst/>
            <a:ahLst/>
            <a:cxnLst/>
            <a:rect r="r" b="b" t="t" l="l"/>
            <a:pathLst>
              <a:path h="610094" w="717758">
                <a:moveTo>
                  <a:pt x="0" y="0"/>
                </a:moveTo>
                <a:lnTo>
                  <a:pt x="717758" y="0"/>
                </a:lnTo>
                <a:lnTo>
                  <a:pt x="717758" y="610094"/>
                </a:lnTo>
                <a:lnTo>
                  <a:pt x="0" y="61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1" id="51"/>
          <p:cNvSpPr/>
          <p:nvPr/>
        </p:nvSpPr>
        <p:spPr>
          <a:xfrm flipH="false" flipV="false" rot="0">
            <a:off x="3320302" y="2138523"/>
            <a:ext cx="12700215" cy="6280428"/>
          </a:xfrm>
          <a:custGeom>
            <a:avLst/>
            <a:gdLst/>
            <a:ahLst/>
            <a:cxnLst/>
            <a:rect r="r" b="b" t="t" l="l"/>
            <a:pathLst>
              <a:path h="6280428" w="12700215">
                <a:moveTo>
                  <a:pt x="0" y="0"/>
                </a:moveTo>
                <a:lnTo>
                  <a:pt x="12700215" y="0"/>
                </a:lnTo>
                <a:lnTo>
                  <a:pt x="12700215" y="6280429"/>
                </a:lnTo>
                <a:lnTo>
                  <a:pt x="0" y="6280429"/>
                </a:lnTo>
                <a:lnTo>
                  <a:pt x="0" y="0"/>
                </a:lnTo>
                <a:close/>
              </a:path>
            </a:pathLst>
          </a:custGeom>
          <a:blipFill>
            <a:blip r:embed="rId6"/>
            <a:stretch>
              <a:fillRect l="0" t="0" r="0" b="0"/>
            </a:stretch>
          </a:blipFill>
        </p:spPr>
      </p:sp>
      <p:sp>
        <p:nvSpPr>
          <p:cNvPr name="TextBox 52" id="52"/>
          <p:cNvSpPr txBox="true"/>
          <p:nvPr/>
        </p:nvSpPr>
        <p:spPr>
          <a:xfrm rot="0">
            <a:off x="2029099"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1</a:t>
            </a:r>
          </a:p>
        </p:txBody>
      </p:sp>
      <p:sp>
        <p:nvSpPr>
          <p:cNvPr name="TextBox 53" id="53"/>
          <p:cNvSpPr txBox="true"/>
          <p:nvPr/>
        </p:nvSpPr>
        <p:spPr>
          <a:xfrm rot="0">
            <a:off x="33203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2</a:t>
            </a:r>
          </a:p>
        </p:txBody>
      </p:sp>
      <p:sp>
        <p:nvSpPr>
          <p:cNvPr name="TextBox 54" id="54"/>
          <p:cNvSpPr txBox="true"/>
          <p:nvPr/>
        </p:nvSpPr>
        <p:spPr>
          <a:xfrm rot="0">
            <a:off x="4613757" y="607193"/>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3</a:t>
            </a:r>
          </a:p>
        </p:txBody>
      </p:sp>
      <p:sp>
        <p:nvSpPr>
          <p:cNvPr name="TextBox 55" id="55"/>
          <p:cNvSpPr txBox="true"/>
          <p:nvPr/>
        </p:nvSpPr>
        <p:spPr>
          <a:xfrm rot="0">
            <a:off x="5739680" y="275406"/>
            <a:ext cx="1132436" cy="1022112"/>
          </a:xfrm>
          <a:prstGeom prst="rect">
            <a:avLst/>
          </a:prstGeom>
        </p:spPr>
        <p:txBody>
          <a:bodyPr anchor="t" rtlCol="false" tIns="0" lIns="0" bIns="0" rIns="0">
            <a:spAutoFit/>
          </a:bodyPr>
          <a:lstStyle/>
          <a:p>
            <a:pPr algn="ctr">
              <a:lnSpc>
                <a:spcPts val="6581"/>
              </a:lnSpc>
            </a:pPr>
            <a:r>
              <a:rPr lang="en-US" sz="6581" spc="-197">
                <a:solidFill>
                  <a:srgbClr val="FFFFFF"/>
                </a:solidFill>
                <a:latin typeface="Gaegu Bold"/>
              </a:rPr>
              <a:t>4</a:t>
            </a:r>
          </a:p>
        </p:txBody>
      </p:sp>
      <p:sp>
        <p:nvSpPr>
          <p:cNvPr name="TextBox 56" id="56"/>
          <p:cNvSpPr txBox="true"/>
          <p:nvPr/>
        </p:nvSpPr>
        <p:spPr>
          <a:xfrm rot="0">
            <a:off x="71846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5</a:t>
            </a:r>
          </a:p>
        </p:txBody>
      </p:sp>
      <p:sp>
        <p:nvSpPr>
          <p:cNvPr name="TextBox 57" id="57"/>
          <p:cNvSpPr txBox="true"/>
          <p:nvPr/>
        </p:nvSpPr>
        <p:spPr>
          <a:xfrm rot="0">
            <a:off x="8481041"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6</a:t>
            </a:r>
          </a:p>
        </p:txBody>
      </p:sp>
      <p:sp>
        <p:nvSpPr>
          <p:cNvPr name="TextBox 58" id="58"/>
          <p:cNvSpPr txBox="true"/>
          <p:nvPr/>
        </p:nvSpPr>
        <p:spPr>
          <a:xfrm rot="0">
            <a:off x="4124584" y="663216"/>
            <a:ext cx="10449463" cy="915136"/>
          </a:xfrm>
          <a:prstGeom prst="rect">
            <a:avLst/>
          </a:prstGeom>
        </p:spPr>
        <p:txBody>
          <a:bodyPr anchor="t" rtlCol="false" tIns="0" lIns="0" bIns="0" rIns="0">
            <a:spAutoFit/>
          </a:bodyPr>
          <a:lstStyle/>
          <a:p>
            <a:pPr algn="ctr">
              <a:lnSpc>
                <a:spcPts val="7033"/>
              </a:lnSpc>
            </a:pPr>
            <a:r>
              <a:rPr lang="en-US" sz="6115">
                <a:solidFill>
                  <a:srgbClr val="6C827A"/>
                </a:solidFill>
                <a:latin typeface="Bobby Jones Soft"/>
              </a:rPr>
              <a:t>Data resampling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sp>
        <p:nvSpPr>
          <p:cNvPr name="Freeform 2" id="2"/>
          <p:cNvSpPr/>
          <p:nvPr/>
        </p:nvSpPr>
        <p:spPr>
          <a:xfrm flipH="false" flipV="false" rot="0">
            <a:off x="8159444" y="5550363"/>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3210273" y="-3085179"/>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grpSp>
        <p:nvGrpSpPr>
          <p:cNvPr name="Group 4" id="4"/>
          <p:cNvGrpSpPr/>
          <p:nvPr/>
        </p:nvGrpSpPr>
        <p:grpSpPr>
          <a:xfrm rot="-5400000">
            <a:off x="1345627" y="1063747"/>
            <a:ext cx="2171227" cy="1134929"/>
            <a:chOff x="0" y="0"/>
            <a:chExt cx="2894969" cy="1513238"/>
          </a:xfrm>
        </p:grpSpPr>
        <p:grpSp>
          <p:nvGrpSpPr>
            <p:cNvPr name="Group 5" id="5"/>
            <p:cNvGrpSpPr/>
            <p:nvPr/>
          </p:nvGrpSpPr>
          <p:grpSpPr>
            <a:xfrm rot="0">
              <a:off x="0" y="0"/>
              <a:ext cx="2894969" cy="1513238"/>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176231" y="111640"/>
              <a:ext cx="1608529" cy="1289958"/>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5400000">
            <a:off x="2636830" y="1063747"/>
            <a:ext cx="2171227" cy="1134929"/>
            <a:chOff x="0" y="0"/>
            <a:chExt cx="2894969" cy="1513238"/>
          </a:xfrm>
        </p:grpSpPr>
        <p:grpSp>
          <p:nvGrpSpPr>
            <p:cNvPr name="Group 12" id="12"/>
            <p:cNvGrpSpPr/>
            <p:nvPr/>
          </p:nvGrpSpPr>
          <p:grpSpPr>
            <a:xfrm rot="0">
              <a:off x="0" y="0"/>
              <a:ext cx="2894969" cy="1513238"/>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176231" y="111640"/>
              <a:ext cx="1608529" cy="1289958"/>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5400000">
            <a:off x="3928032" y="1063747"/>
            <a:ext cx="2171227" cy="1134929"/>
            <a:chOff x="0" y="0"/>
            <a:chExt cx="2894969" cy="1513238"/>
          </a:xfrm>
        </p:grpSpPr>
        <p:grpSp>
          <p:nvGrpSpPr>
            <p:cNvPr name="Group 19" id="19"/>
            <p:cNvGrpSpPr/>
            <p:nvPr/>
          </p:nvGrpSpPr>
          <p:grpSpPr>
            <a:xfrm rot="0">
              <a:off x="0" y="0"/>
              <a:ext cx="2894969" cy="1513238"/>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176231" y="111640"/>
              <a:ext cx="1608529" cy="1289958"/>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5400000">
            <a:off x="6506366" y="1063747"/>
            <a:ext cx="2171227" cy="1134929"/>
            <a:chOff x="0" y="0"/>
            <a:chExt cx="2894969" cy="1513238"/>
          </a:xfrm>
        </p:grpSpPr>
        <p:grpSp>
          <p:nvGrpSpPr>
            <p:cNvPr name="Group 26" id="26"/>
            <p:cNvGrpSpPr/>
            <p:nvPr/>
          </p:nvGrpSpPr>
          <p:grpSpPr>
            <a:xfrm rot="0">
              <a:off x="0" y="0"/>
              <a:ext cx="2894969" cy="1513238"/>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176231" y="111640"/>
              <a:ext cx="1608529" cy="1289958"/>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2" id="32"/>
          <p:cNvSpPr/>
          <p:nvPr/>
        </p:nvSpPr>
        <p:spPr>
          <a:xfrm flipH="false" flipV="false" rot="0">
            <a:off x="1863776" y="800750"/>
            <a:ext cx="8087297" cy="1337774"/>
          </a:xfrm>
          <a:custGeom>
            <a:avLst/>
            <a:gdLst/>
            <a:ahLst/>
            <a:cxnLst/>
            <a:rect r="r" b="b" t="t" l="l"/>
            <a:pathLst>
              <a:path h="1337774" w="8087297">
                <a:moveTo>
                  <a:pt x="0" y="0"/>
                </a:moveTo>
                <a:lnTo>
                  <a:pt x="8087298" y="0"/>
                </a:lnTo>
                <a:lnTo>
                  <a:pt x="8087298" y="1337773"/>
                </a:lnTo>
                <a:lnTo>
                  <a:pt x="0" y="1337773"/>
                </a:lnTo>
                <a:lnTo>
                  <a:pt x="0" y="0"/>
                </a:lnTo>
                <a:close/>
              </a:path>
            </a:pathLst>
          </a:custGeom>
          <a:blipFill>
            <a:blip r:embed="rId3"/>
            <a:stretch>
              <a:fillRect l="0" t="0" r="0" b="0"/>
            </a:stretch>
          </a:blipFill>
        </p:spPr>
      </p:sp>
      <p:grpSp>
        <p:nvGrpSpPr>
          <p:cNvPr name="Group 33" id="33"/>
          <p:cNvGrpSpPr/>
          <p:nvPr/>
        </p:nvGrpSpPr>
        <p:grpSpPr>
          <a:xfrm rot="-5400000">
            <a:off x="5219038" y="716642"/>
            <a:ext cx="2171227" cy="1134929"/>
            <a:chOff x="0" y="0"/>
            <a:chExt cx="2894969" cy="1513238"/>
          </a:xfrm>
        </p:grpSpPr>
        <p:grpSp>
          <p:nvGrpSpPr>
            <p:cNvPr name="Group 34" id="34"/>
            <p:cNvGrpSpPr/>
            <p:nvPr/>
          </p:nvGrpSpPr>
          <p:grpSpPr>
            <a:xfrm rot="0">
              <a:off x="0" y="0"/>
              <a:ext cx="2894969" cy="1513238"/>
              <a:chOff x="0" y="0"/>
              <a:chExt cx="620810" cy="324506"/>
            </a:xfrm>
          </p:grpSpPr>
          <p:sp>
            <p:nvSpPr>
              <p:cNvPr name="Freeform 35" id="3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36" id="3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7" id="37"/>
            <p:cNvGrpSpPr/>
            <p:nvPr/>
          </p:nvGrpSpPr>
          <p:grpSpPr>
            <a:xfrm rot="0">
              <a:off x="1176231" y="111640"/>
              <a:ext cx="1608529" cy="1289958"/>
              <a:chOff x="0" y="0"/>
              <a:chExt cx="344940" cy="276625"/>
            </a:xfrm>
          </p:grpSpPr>
          <p:sp>
            <p:nvSpPr>
              <p:cNvPr name="Freeform 38" id="3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39" id="3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0" id="40"/>
          <p:cNvGrpSpPr/>
          <p:nvPr/>
        </p:nvGrpSpPr>
        <p:grpSpPr>
          <a:xfrm rot="-5400000">
            <a:off x="7797569" y="1063747"/>
            <a:ext cx="2171227" cy="1134929"/>
            <a:chOff x="0" y="0"/>
            <a:chExt cx="2894969" cy="1513238"/>
          </a:xfrm>
        </p:grpSpPr>
        <p:grpSp>
          <p:nvGrpSpPr>
            <p:cNvPr name="Group 41" id="41"/>
            <p:cNvGrpSpPr/>
            <p:nvPr/>
          </p:nvGrpSpPr>
          <p:grpSpPr>
            <a:xfrm rot="0">
              <a:off x="0" y="0"/>
              <a:ext cx="2894969" cy="1513238"/>
              <a:chOff x="0" y="0"/>
              <a:chExt cx="620810" cy="324506"/>
            </a:xfrm>
          </p:grpSpPr>
          <p:sp>
            <p:nvSpPr>
              <p:cNvPr name="Freeform 42" id="4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43" id="4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4" id="44"/>
            <p:cNvGrpSpPr/>
            <p:nvPr/>
          </p:nvGrpSpPr>
          <p:grpSpPr>
            <a:xfrm rot="0">
              <a:off x="1176231" y="111640"/>
              <a:ext cx="1608529" cy="1289958"/>
              <a:chOff x="0" y="0"/>
              <a:chExt cx="344940" cy="276625"/>
            </a:xfrm>
          </p:grpSpPr>
          <p:sp>
            <p:nvSpPr>
              <p:cNvPr name="Freeform 45" id="4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46" id="4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7" id="47"/>
          <p:cNvGrpSpPr/>
          <p:nvPr/>
        </p:nvGrpSpPr>
        <p:grpSpPr>
          <a:xfrm rot="-5400000">
            <a:off x="14346700" y="1063747"/>
            <a:ext cx="2171227" cy="1134929"/>
            <a:chOff x="0" y="0"/>
            <a:chExt cx="2894969" cy="1513238"/>
          </a:xfrm>
        </p:grpSpPr>
        <p:grpSp>
          <p:nvGrpSpPr>
            <p:cNvPr name="Group 48" id="48"/>
            <p:cNvGrpSpPr/>
            <p:nvPr/>
          </p:nvGrpSpPr>
          <p:grpSpPr>
            <a:xfrm rot="0">
              <a:off x="0" y="0"/>
              <a:ext cx="2894969" cy="1513238"/>
              <a:chOff x="0" y="0"/>
              <a:chExt cx="620810" cy="324506"/>
            </a:xfrm>
          </p:grpSpPr>
          <p:sp>
            <p:nvSpPr>
              <p:cNvPr name="Freeform 49" id="49"/>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50" id="50"/>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51" id="51"/>
            <p:cNvGrpSpPr/>
            <p:nvPr/>
          </p:nvGrpSpPr>
          <p:grpSpPr>
            <a:xfrm rot="0">
              <a:off x="1176231" y="111640"/>
              <a:ext cx="1608529" cy="1289958"/>
              <a:chOff x="0" y="0"/>
              <a:chExt cx="344940" cy="276625"/>
            </a:xfrm>
          </p:grpSpPr>
          <p:sp>
            <p:nvSpPr>
              <p:cNvPr name="Freeform 52" id="52"/>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53" id="53"/>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54" id="54"/>
          <p:cNvGrpSpPr/>
          <p:nvPr/>
        </p:nvGrpSpPr>
        <p:grpSpPr>
          <a:xfrm rot="0">
            <a:off x="1708293" y="1359324"/>
            <a:ext cx="14871415" cy="8382078"/>
            <a:chOff x="0" y="0"/>
            <a:chExt cx="4112279" cy="2317832"/>
          </a:xfrm>
        </p:grpSpPr>
        <p:sp>
          <p:nvSpPr>
            <p:cNvPr name="Freeform 55" id="55"/>
            <p:cNvSpPr/>
            <p:nvPr/>
          </p:nvSpPr>
          <p:spPr>
            <a:xfrm flipH="false" flipV="false" rot="0">
              <a:off x="0" y="0"/>
              <a:ext cx="4112280" cy="2317832"/>
            </a:xfrm>
            <a:custGeom>
              <a:avLst/>
              <a:gdLst/>
              <a:ahLst/>
              <a:cxnLst/>
              <a:rect r="r" b="b" t="t" l="l"/>
              <a:pathLst>
                <a:path h="2317832" w="4112280">
                  <a:moveTo>
                    <a:pt x="10412" y="0"/>
                  </a:moveTo>
                  <a:lnTo>
                    <a:pt x="4101868" y="0"/>
                  </a:lnTo>
                  <a:cubicBezTo>
                    <a:pt x="4104629" y="0"/>
                    <a:pt x="4107278" y="1097"/>
                    <a:pt x="4109230" y="3050"/>
                  </a:cubicBezTo>
                  <a:cubicBezTo>
                    <a:pt x="4111183" y="5002"/>
                    <a:pt x="4112280" y="7650"/>
                    <a:pt x="4112280" y="10412"/>
                  </a:cubicBezTo>
                  <a:lnTo>
                    <a:pt x="4112280" y="2307421"/>
                  </a:lnTo>
                  <a:cubicBezTo>
                    <a:pt x="4112280" y="2310182"/>
                    <a:pt x="4111183" y="2312830"/>
                    <a:pt x="4109230" y="2314783"/>
                  </a:cubicBezTo>
                  <a:cubicBezTo>
                    <a:pt x="4107278" y="2316735"/>
                    <a:pt x="4104629" y="2317832"/>
                    <a:pt x="4101868" y="2317832"/>
                  </a:cubicBezTo>
                  <a:lnTo>
                    <a:pt x="10412" y="2317832"/>
                  </a:lnTo>
                  <a:cubicBezTo>
                    <a:pt x="7650" y="2317832"/>
                    <a:pt x="5002" y="2316735"/>
                    <a:pt x="3050" y="2314783"/>
                  </a:cubicBezTo>
                  <a:cubicBezTo>
                    <a:pt x="1097" y="2312830"/>
                    <a:pt x="0" y="2310182"/>
                    <a:pt x="0" y="2307421"/>
                  </a:cubicBezTo>
                  <a:lnTo>
                    <a:pt x="0" y="10412"/>
                  </a:lnTo>
                  <a:cubicBezTo>
                    <a:pt x="0" y="7650"/>
                    <a:pt x="1097" y="5002"/>
                    <a:pt x="3050" y="3050"/>
                  </a:cubicBezTo>
                  <a:cubicBezTo>
                    <a:pt x="5002" y="1097"/>
                    <a:pt x="7650" y="0"/>
                    <a:pt x="10412" y="0"/>
                  </a:cubicBezTo>
                  <a:close/>
                </a:path>
              </a:pathLst>
            </a:custGeom>
            <a:solidFill>
              <a:srgbClr val="FFFFFF"/>
            </a:solidFill>
          </p:spPr>
        </p:sp>
        <p:sp>
          <p:nvSpPr>
            <p:cNvPr name="TextBox 56" id="56"/>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sp>
        <p:nvSpPr>
          <p:cNvPr name="Freeform 57" id="57"/>
          <p:cNvSpPr/>
          <p:nvPr/>
        </p:nvSpPr>
        <p:spPr>
          <a:xfrm flipH="false" flipV="false" rot="0">
            <a:off x="15073434" y="674013"/>
            <a:ext cx="717758" cy="610094"/>
          </a:xfrm>
          <a:custGeom>
            <a:avLst/>
            <a:gdLst/>
            <a:ahLst/>
            <a:cxnLst/>
            <a:rect r="r" b="b" t="t" l="l"/>
            <a:pathLst>
              <a:path h="610094" w="717758">
                <a:moveTo>
                  <a:pt x="0" y="0"/>
                </a:moveTo>
                <a:lnTo>
                  <a:pt x="717758" y="0"/>
                </a:lnTo>
                <a:lnTo>
                  <a:pt x="717758" y="610094"/>
                </a:lnTo>
                <a:lnTo>
                  <a:pt x="0" y="61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8" id="58"/>
          <p:cNvSpPr txBox="true"/>
          <p:nvPr/>
        </p:nvSpPr>
        <p:spPr>
          <a:xfrm rot="0">
            <a:off x="2029099"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1</a:t>
            </a:r>
          </a:p>
        </p:txBody>
      </p:sp>
      <p:sp>
        <p:nvSpPr>
          <p:cNvPr name="TextBox 59" id="59"/>
          <p:cNvSpPr txBox="true"/>
          <p:nvPr/>
        </p:nvSpPr>
        <p:spPr>
          <a:xfrm rot="0">
            <a:off x="33203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2</a:t>
            </a:r>
          </a:p>
        </p:txBody>
      </p:sp>
      <p:sp>
        <p:nvSpPr>
          <p:cNvPr name="TextBox 60" id="60"/>
          <p:cNvSpPr txBox="true"/>
          <p:nvPr/>
        </p:nvSpPr>
        <p:spPr>
          <a:xfrm rot="0">
            <a:off x="4613757" y="607193"/>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3</a:t>
            </a:r>
          </a:p>
        </p:txBody>
      </p:sp>
      <p:sp>
        <p:nvSpPr>
          <p:cNvPr name="TextBox 61" id="61"/>
          <p:cNvSpPr txBox="true"/>
          <p:nvPr/>
        </p:nvSpPr>
        <p:spPr>
          <a:xfrm rot="0">
            <a:off x="5739680" y="275406"/>
            <a:ext cx="1132436" cy="1022112"/>
          </a:xfrm>
          <a:prstGeom prst="rect">
            <a:avLst/>
          </a:prstGeom>
        </p:spPr>
        <p:txBody>
          <a:bodyPr anchor="t" rtlCol="false" tIns="0" lIns="0" bIns="0" rIns="0">
            <a:spAutoFit/>
          </a:bodyPr>
          <a:lstStyle/>
          <a:p>
            <a:pPr algn="ctr">
              <a:lnSpc>
                <a:spcPts val="6581"/>
              </a:lnSpc>
            </a:pPr>
            <a:r>
              <a:rPr lang="en-US" sz="6581" spc="-197">
                <a:solidFill>
                  <a:srgbClr val="FFFFFF"/>
                </a:solidFill>
                <a:latin typeface="Gaegu Bold"/>
              </a:rPr>
              <a:t>4</a:t>
            </a:r>
          </a:p>
        </p:txBody>
      </p:sp>
      <p:sp>
        <p:nvSpPr>
          <p:cNvPr name="TextBox 62" id="62"/>
          <p:cNvSpPr txBox="true"/>
          <p:nvPr/>
        </p:nvSpPr>
        <p:spPr>
          <a:xfrm rot="0">
            <a:off x="71846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5</a:t>
            </a:r>
          </a:p>
        </p:txBody>
      </p:sp>
      <p:sp>
        <p:nvSpPr>
          <p:cNvPr name="TextBox 63" id="63"/>
          <p:cNvSpPr txBox="true"/>
          <p:nvPr/>
        </p:nvSpPr>
        <p:spPr>
          <a:xfrm rot="0">
            <a:off x="8481041"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6</a:t>
            </a:r>
          </a:p>
        </p:txBody>
      </p:sp>
      <p:sp>
        <p:nvSpPr>
          <p:cNvPr name="TextBox 64" id="64"/>
          <p:cNvSpPr txBox="true"/>
          <p:nvPr/>
        </p:nvSpPr>
        <p:spPr>
          <a:xfrm rot="0">
            <a:off x="4060592" y="1703630"/>
            <a:ext cx="10449463" cy="1351229"/>
          </a:xfrm>
          <a:prstGeom prst="rect">
            <a:avLst/>
          </a:prstGeom>
        </p:spPr>
        <p:txBody>
          <a:bodyPr anchor="t" rtlCol="false" tIns="0" lIns="0" bIns="0" rIns="0">
            <a:spAutoFit/>
          </a:bodyPr>
          <a:lstStyle/>
          <a:p>
            <a:pPr algn="ctr">
              <a:lnSpc>
                <a:spcPts val="10367"/>
              </a:lnSpc>
            </a:pPr>
            <a:r>
              <a:rPr lang="en-US" sz="9015">
                <a:solidFill>
                  <a:srgbClr val="6C827A"/>
                </a:solidFill>
                <a:latin typeface="Bobby Jones Soft"/>
              </a:rPr>
              <a:t>metode</a:t>
            </a:r>
          </a:p>
        </p:txBody>
      </p:sp>
      <p:sp>
        <p:nvSpPr>
          <p:cNvPr name="TextBox 65" id="65"/>
          <p:cNvSpPr txBox="true"/>
          <p:nvPr/>
        </p:nvSpPr>
        <p:spPr>
          <a:xfrm rot="0">
            <a:off x="2443387" y="3427824"/>
            <a:ext cx="13556390" cy="6018303"/>
          </a:xfrm>
          <a:prstGeom prst="rect">
            <a:avLst/>
          </a:prstGeom>
        </p:spPr>
        <p:txBody>
          <a:bodyPr anchor="t" rtlCol="false" tIns="0" lIns="0" bIns="0" rIns="0">
            <a:spAutoFit/>
          </a:bodyPr>
          <a:lstStyle/>
          <a:p>
            <a:pPr algn="just" marL="888937" indent="-444469" lvl="1">
              <a:lnSpc>
                <a:spcPts val="4652"/>
              </a:lnSpc>
              <a:buFont typeface="Arial"/>
              <a:buChar char="•"/>
            </a:pPr>
            <a:r>
              <a:rPr lang="en-US" sz="4117" spc="-123">
                <a:solidFill>
                  <a:srgbClr val="6C827A"/>
                </a:solidFill>
                <a:latin typeface="Gaegu Bold"/>
              </a:rPr>
              <a:t>naive bayes : metode naive bayes digunakan untuk pmengklasifikasikan kualitas udara berdasarkan indeks polutan standar, metode ini akan mengklasifikasikan kualitas udara (baik, sedang, tidak sehat, sangat tidak sehat, dsb)  </a:t>
            </a:r>
          </a:p>
          <a:p>
            <a:pPr algn="just">
              <a:lnSpc>
                <a:spcPts val="4652"/>
              </a:lnSpc>
            </a:pPr>
          </a:p>
          <a:p>
            <a:pPr algn="just" marL="888937" indent="-444469" lvl="1">
              <a:lnSpc>
                <a:spcPts val="4652"/>
              </a:lnSpc>
              <a:buFont typeface="Arial"/>
              <a:buChar char="•"/>
            </a:pPr>
            <a:r>
              <a:rPr lang="en-US" sz="4117" spc="-123">
                <a:solidFill>
                  <a:srgbClr val="6C827A"/>
                </a:solidFill>
                <a:latin typeface="Gaegu Bold"/>
              </a:rPr>
              <a:t>ordinal logistic regression : adalah teknik statistik yang digunakan untuk memprediksi variabel dependen yang bersifat ordinal(terurut). Metode ini digunakan untuk memprediksi kategori kualitas udara yang bersifat ordinal berdasarkan data ISPU.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sp>
        <p:nvSpPr>
          <p:cNvPr name="Freeform 2" id="2"/>
          <p:cNvSpPr/>
          <p:nvPr/>
        </p:nvSpPr>
        <p:spPr>
          <a:xfrm flipH="false" flipV="false" rot="0">
            <a:off x="8159444" y="5550363"/>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3210273" y="-3085179"/>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grpSp>
        <p:nvGrpSpPr>
          <p:cNvPr name="Group 4" id="4"/>
          <p:cNvGrpSpPr/>
          <p:nvPr/>
        </p:nvGrpSpPr>
        <p:grpSpPr>
          <a:xfrm rot="-5400000">
            <a:off x="1345627" y="1063747"/>
            <a:ext cx="2171227" cy="1134929"/>
            <a:chOff x="0" y="0"/>
            <a:chExt cx="2894969" cy="1513238"/>
          </a:xfrm>
        </p:grpSpPr>
        <p:grpSp>
          <p:nvGrpSpPr>
            <p:cNvPr name="Group 5" id="5"/>
            <p:cNvGrpSpPr/>
            <p:nvPr/>
          </p:nvGrpSpPr>
          <p:grpSpPr>
            <a:xfrm rot="0">
              <a:off x="0" y="0"/>
              <a:ext cx="2894969" cy="1513238"/>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176231" y="111640"/>
              <a:ext cx="1608529" cy="1289958"/>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5400000">
            <a:off x="2636830" y="1063747"/>
            <a:ext cx="2171227" cy="1134929"/>
            <a:chOff x="0" y="0"/>
            <a:chExt cx="2894969" cy="1513238"/>
          </a:xfrm>
        </p:grpSpPr>
        <p:grpSp>
          <p:nvGrpSpPr>
            <p:cNvPr name="Group 12" id="12"/>
            <p:cNvGrpSpPr/>
            <p:nvPr/>
          </p:nvGrpSpPr>
          <p:grpSpPr>
            <a:xfrm rot="0">
              <a:off x="0" y="0"/>
              <a:ext cx="2894969" cy="1513238"/>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176231" y="111640"/>
              <a:ext cx="1608529" cy="1289958"/>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5400000">
            <a:off x="3928032" y="1063747"/>
            <a:ext cx="2171227" cy="1134929"/>
            <a:chOff x="0" y="0"/>
            <a:chExt cx="2894969" cy="1513238"/>
          </a:xfrm>
        </p:grpSpPr>
        <p:grpSp>
          <p:nvGrpSpPr>
            <p:cNvPr name="Group 19" id="19"/>
            <p:cNvGrpSpPr/>
            <p:nvPr/>
          </p:nvGrpSpPr>
          <p:grpSpPr>
            <a:xfrm rot="0">
              <a:off x="0" y="0"/>
              <a:ext cx="2894969" cy="1513238"/>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176231" y="111640"/>
              <a:ext cx="1608529" cy="1289958"/>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5400000">
            <a:off x="6506366" y="1063747"/>
            <a:ext cx="2171227" cy="1134929"/>
            <a:chOff x="0" y="0"/>
            <a:chExt cx="2894969" cy="1513238"/>
          </a:xfrm>
        </p:grpSpPr>
        <p:grpSp>
          <p:nvGrpSpPr>
            <p:cNvPr name="Group 26" id="26"/>
            <p:cNvGrpSpPr/>
            <p:nvPr/>
          </p:nvGrpSpPr>
          <p:grpSpPr>
            <a:xfrm rot="0">
              <a:off x="0" y="0"/>
              <a:ext cx="2894969" cy="1513238"/>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176231" y="111640"/>
              <a:ext cx="1608529" cy="1289958"/>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2" id="32"/>
          <p:cNvSpPr/>
          <p:nvPr/>
        </p:nvSpPr>
        <p:spPr>
          <a:xfrm flipH="false" flipV="false" rot="0">
            <a:off x="1863776" y="800750"/>
            <a:ext cx="8087297" cy="1337774"/>
          </a:xfrm>
          <a:custGeom>
            <a:avLst/>
            <a:gdLst/>
            <a:ahLst/>
            <a:cxnLst/>
            <a:rect r="r" b="b" t="t" l="l"/>
            <a:pathLst>
              <a:path h="1337774" w="8087297">
                <a:moveTo>
                  <a:pt x="0" y="0"/>
                </a:moveTo>
                <a:lnTo>
                  <a:pt x="8087298" y="0"/>
                </a:lnTo>
                <a:lnTo>
                  <a:pt x="8087298" y="1337773"/>
                </a:lnTo>
                <a:lnTo>
                  <a:pt x="0" y="1337773"/>
                </a:lnTo>
                <a:lnTo>
                  <a:pt x="0" y="0"/>
                </a:lnTo>
                <a:close/>
              </a:path>
            </a:pathLst>
          </a:custGeom>
          <a:blipFill>
            <a:blip r:embed="rId3"/>
            <a:stretch>
              <a:fillRect l="0" t="0" r="0" b="0"/>
            </a:stretch>
          </a:blipFill>
        </p:spPr>
      </p:sp>
      <p:grpSp>
        <p:nvGrpSpPr>
          <p:cNvPr name="Group 33" id="33"/>
          <p:cNvGrpSpPr/>
          <p:nvPr/>
        </p:nvGrpSpPr>
        <p:grpSpPr>
          <a:xfrm rot="-5400000">
            <a:off x="7797569" y="1063747"/>
            <a:ext cx="2171227" cy="1134929"/>
            <a:chOff x="0" y="0"/>
            <a:chExt cx="2894969" cy="1513238"/>
          </a:xfrm>
        </p:grpSpPr>
        <p:grpSp>
          <p:nvGrpSpPr>
            <p:cNvPr name="Group 34" id="34"/>
            <p:cNvGrpSpPr/>
            <p:nvPr/>
          </p:nvGrpSpPr>
          <p:grpSpPr>
            <a:xfrm rot="0">
              <a:off x="0" y="0"/>
              <a:ext cx="2894969" cy="1513238"/>
              <a:chOff x="0" y="0"/>
              <a:chExt cx="620810" cy="324506"/>
            </a:xfrm>
          </p:grpSpPr>
          <p:sp>
            <p:nvSpPr>
              <p:cNvPr name="Freeform 35" id="3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36" id="3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7" id="37"/>
            <p:cNvGrpSpPr/>
            <p:nvPr/>
          </p:nvGrpSpPr>
          <p:grpSpPr>
            <a:xfrm rot="0">
              <a:off x="1176231" y="111640"/>
              <a:ext cx="1608529" cy="1289958"/>
              <a:chOff x="0" y="0"/>
              <a:chExt cx="344940" cy="276625"/>
            </a:xfrm>
          </p:grpSpPr>
          <p:sp>
            <p:nvSpPr>
              <p:cNvPr name="Freeform 38" id="3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39" id="3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0" id="40"/>
          <p:cNvGrpSpPr/>
          <p:nvPr/>
        </p:nvGrpSpPr>
        <p:grpSpPr>
          <a:xfrm rot="-5400000">
            <a:off x="14346700" y="1063747"/>
            <a:ext cx="2171227" cy="1134929"/>
            <a:chOff x="0" y="0"/>
            <a:chExt cx="2894969" cy="1513238"/>
          </a:xfrm>
        </p:grpSpPr>
        <p:grpSp>
          <p:nvGrpSpPr>
            <p:cNvPr name="Group 41" id="41"/>
            <p:cNvGrpSpPr/>
            <p:nvPr/>
          </p:nvGrpSpPr>
          <p:grpSpPr>
            <a:xfrm rot="0">
              <a:off x="0" y="0"/>
              <a:ext cx="2894969" cy="1513238"/>
              <a:chOff x="0" y="0"/>
              <a:chExt cx="620810" cy="324506"/>
            </a:xfrm>
          </p:grpSpPr>
          <p:sp>
            <p:nvSpPr>
              <p:cNvPr name="Freeform 42" id="4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43" id="4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4" id="44"/>
            <p:cNvGrpSpPr/>
            <p:nvPr/>
          </p:nvGrpSpPr>
          <p:grpSpPr>
            <a:xfrm rot="0">
              <a:off x="1176231" y="111640"/>
              <a:ext cx="1608529" cy="1289958"/>
              <a:chOff x="0" y="0"/>
              <a:chExt cx="344940" cy="276625"/>
            </a:xfrm>
          </p:grpSpPr>
          <p:sp>
            <p:nvSpPr>
              <p:cNvPr name="Freeform 45" id="4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46" id="4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7" id="47"/>
          <p:cNvGrpSpPr/>
          <p:nvPr/>
        </p:nvGrpSpPr>
        <p:grpSpPr>
          <a:xfrm rot="0">
            <a:off x="331695" y="435307"/>
            <a:ext cx="17492607" cy="9588958"/>
            <a:chOff x="0" y="0"/>
            <a:chExt cx="4837098" cy="2651562"/>
          </a:xfrm>
        </p:grpSpPr>
        <p:sp>
          <p:nvSpPr>
            <p:cNvPr name="Freeform 48" id="48"/>
            <p:cNvSpPr/>
            <p:nvPr/>
          </p:nvSpPr>
          <p:spPr>
            <a:xfrm flipH="false" flipV="false" rot="0">
              <a:off x="0" y="0"/>
              <a:ext cx="4837098" cy="2651562"/>
            </a:xfrm>
            <a:custGeom>
              <a:avLst/>
              <a:gdLst/>
              <a:ahLst/>
              <a:cxnLst/>
              <a:rect r="r" b="b" t="t" l="l"/>
              <a:pathLst>
                <a:path h="2651562" w="4837098">
                  <a:moveTo>
                    <a:pt x="8852" y="0"/>
                  </a:moveTo>
                  <a:lnTo>
                    <a:pt x="4828246" y="0"/>
                  </a:lnTo>
                  <a:cubicBezTo>
                    <a:pt x="4833135" y="0"/>
                    <a:pt x="4837098" y="3963"/>
                    <a:pt x="4837098" y="8852"/>
                  </a:cubicBezTo>
                  <a:lnTo>
                    <a:pt x="4837098" y="2642710"/>
                  </a:lnTo>
                  <a:cubicBezTo>
                    <a:pt x="4837098" y="2645058"/>
                    <a:pt x="4836165" y="2647309"/>
                    <a:pt x="4834505" y="2648969"/>
                  </a:cubicBezTo>
                  <a:cubicBezTo>
                    <a:pt x="4832845" y="2650629"/>
                    <a:pt x="4830594" y="2651562"/>
                    <a:pt x="4828246" y="2651562"/>
                  </a:cubicBezTo>
                  <a:lnTo>
                    <a:pt x="8852" y="2651562"/>
                  </a:lnTo>
                  <a:cubicBezTo>
                    <a:pt x="6504" y="2651562"/>
                    <a:pt x="4253" y="2650629"/>
                    <a:pt x="2593" y="2648969"/>
                  </a:cubicBezTo>
                  <a:cubicBezTo>
                    <a:pt x="933" y="2647309"/>
                    <a:pt x="0" y="2645058"/>
                    <a:pt x="0" y="2642710"/>
                  </a:cubicBezTo>
                  <a:lnTo>
                    <a:pt x="0" y="8852"/>
                  </a:lnTo>
                  <a:cubicBezTo>
                    <a:pt x="0" y="6504"/>
                    <a:pt x="933" y="4253"/>
                    <a:pt x="2593" y="2593"/>
                  </a:cubicBezTo>
                  <a:cubicBezTo>
                    <a:pt x="4253" y="933"/>
                    <a:pt x="6504" y="0"/>
                    <a:pt x="8852" y="0"/>
                  </a:cubicBezTo>
                  <a:close/>
                </a:path>
              </a:pathLst>
            </a:custGeom>
            <a:solidFill>
              <a:srgbClr val="FFFFFF"/>
            </a:solidFill>
          </p:spPr>
        </p:sp>
        <p:sp>
          <p:nvSpPr>
            <p:cNvPr name="TextBox 49" id="49"/>
            <p:cNvSpPr txBox="true"/>
            <p:nvPr/>
          </p:nvSpPr>
          <p:spPr>
            <a:xfrm>
              <a:off x="0" y="-28575"/>
              <a:ext cx="4837098" cy="2680137"/>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Freeform 50" id="50"/>
          <p:cNvSpPr/>
          <p:nvPr/>
        </p:nvSpPr>
        <p:spPr>
          <a:xfrm flipH="false" flipV="false" rot="0">
            <a:off x="15073434" y="674013"/>
            <a:ext cx="717758" cy="610094"/>
          </a:xfrm>
          <a:custGeom>
            <a:avLst/>
            <a:gdLst/>
            <a:ahLst/>
            <a:cxnLst/>
            <a:rect r="r" b="b" t="t" l="l"/>
            <a:pathLst>
              <a:path h="610094" w="717758">
                <a:moveTo>
                  <a:pt x="0" y="0"/>
                </a:moveTo>
                <a:lnTo>
                  <a:pt x="717758" y="0"/>
                </a:lnTo>
                <a:lnTo>
                  <a:pt x="717758" y="610094"/>
                </a:lnTo>
                <a:lnTo>
                  <a:pt x="0" y="61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1" id="51"/>
          <p:cNvSpPr/>
          <p:nvPr/>
        </p:nvSpPr>
        <p:spPr>
          <a:xfrm flipH="false" flipV="false" rot="0">
            <a:off x="9144000" y="2518435"/>
            <a:ext cx="7867361" cy="5422701"/>
          </a:xfrm>
          <a:custGeom>
            <a:avLst/>
            <a:gdLst/>
            <a:ahLst/>
            <a:cxnLst/>
            <a:rect r="r" b="b" t="t" l="l"/>
            <a:pathLst>
              <a:path h="5422701" w="7867361">
                <a:moveTo>
                  <a:pt x="0" y="0"/>
                </a:moveTo>
                <a:lnTo>
                  <a:pt x="7867361" y="0"/>
                </a:lnTo>
                <a:lnTo>
                  <a:pt x="7867361" y="5422701"/>
                </a:lnTo>
                <a:lnTo>
                  <a:pt x="0" y="5422701"/>
                </a:lnTo>
                <a:lnTo>
                  <a:pt x="0" y="0"/>
                </a:lnTo>
                <a:close/>
              </a:path>
            </a:pathLst>
          </a:custGeom>
          <a:blipFill>
            <a:blip r:embed="rId6"/>
            <a:stretch>
              <a:fillRect l="0" t="0" r="0" b="0"/>
            </a:stretch>
          </a:blipFill>
        </p:spPr>
      </p:sp>
      <p:sp>
        <p:nvSpPr>
          <p:cNvPr name="Freeform 52" id="52"/>
          <p:cNvSpPr/>
          <p:nvPr/>
        </p:nvSpPr>
        <p:spPr>
          <a:xfrm flipH="false" flipV="false" rot="0">
            <a:off x="1235435" y="3171931"/>
            <a:ext cx="7556421" cy="2988221"/>
          </a:xfrm>
          <a:custGeom>
            <a:avLst/>
            <a:gdLst/>
            <a:ahLst/>
            <a:cxnLst/>
            <a:rect r="r" b="b" t="t" l="l"/>
            <a:pathLst>
              <a:path h="2988221" w="7556421">
                <a:moveTo>
                  <a:pt x="0" y="0"/>
                </a:moveTo>
                <a:lnTo>
                  <a:pt x="7556421" y="0"/>
                </a:lnTo>
                <a:lnTo>
                  <a:pt x="7556421" y="2988221"/>
                </a:lnTo>
                <a:lnTo>
                  <a:pt x="0" y="2988221"/>
                </a:lnTo>
                <a:lnTo>
                  <a:pt x="0" y="0"/>
                </a:lnTo>
                <a:close/>
              </a:path>
            </a:pathLst>
          </a:custGeom>
          <a:blipFill>
            <a:blip r:embed="rId7"/>
            <a:stretch>
              <a:fillRect l="0" t="0" r="0" b="0"/>
            </a:stretch>
          </a:blipFill>
        </p:spPr>
      </p:sp>
      <p:sp>
        <p:nvSpPr>
          <p:cNvPr name="Freeform 53" id="53"/>
          <p:cNvSpPr/>
          <p:nvPr/>
        </p:nvSpPr>
        <p:spPr>
          <a:xfrm flipH="false" flipV="false" rot="0">
            <a:off x="1235435" y="6818878"/>
            <a:ext cx="7556421" cy="1101519"/>
          </a:xfrm>
          <a:custGeom>
            <a:avLst/>
            <a:gdLst/>
            <a:ahLst/>
            <a:cxnLst/>
            <a:rect r="r" b="b" t="t" l="l"/>
            <a:pathLst>
              <a:path h="1101519" w="7556421">
                <a:moveTo>
                  <a:pt x="0" y="0"/>
                </a:moveTo>
                <a:lnTo>
                  <a:pt x="7556421" y="0"/>
                </a:lnTo>
                <a:lnTo>
                  <a:pt x="7556421" y="1101520"/>
                </a:lnTo>
                <a:lnTo>
                  <a:pt x="0" y="1101520"/>
                </a:lnTo>
                <a:lnTo>
                  <a:pt x="0" y="0"/>
                </a:lnTo>
                <a:close/>
              </a:path>
            </a:pathLst>
          </a:custGeom>
          <a:blipFill>
            <a:blip r:embed="rId8"/>
            <a:stretch>
              <a:fillRect l="0" t="0" r="0" b="0"/>
            </a:stretch>
          </a:blipFill>
        </p:spPr>
      </p:sp>
      <p:sp>
        <p:nvSpPr>
          <p:cNvPr name="TextBox 54" id="54"/>
          <p:cNvSpPr txBox="true"/>
          <p:nvPr/>
        </p:nvSpPr>
        <p:spPr>
          <a:xfrm rot="0">
            <a:off x="2029099"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1</a:t>
            </a:r>
          </a:p>
        </p:txBody>
      </p:sp>
      <p:sp>
        <p:nvSpPr>
          <p:cNvPr name="TextBox 55" id="55"/>
          <p:cNvSpPr txBox="true"/>
          <p:nvPr/>
        </p:nvSpPr>
        <p:spPr>
          <a:xfrm rot="0">
            <a:off x="33203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2</a:t>
            </a:r>
          </a:p>
        </p:txBody>
      </p:sp>
      <p:sp>
        <p:nvSpPr>
          <p:cNvPr name="TextBox 56" id="56"/>
          <p:cNvSpPr txBox="true"/>
          <p:nvPr/>
        </p:nvSpPr>
        <p:spPr>
          <a:xfrm rot="0">
            <a:off x="4613757" y="607193"/>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3</a:t>
            </a:r>
          </a:p>
        </p:txBody>
      </p:sp>
      <p:sp>
        <p:nvSpPr>
          <p:cNvPr name="TextBox 57" id="57"/>
          <p:cNvSpPr txBox="true"/>
          <p:nvPr/>
        </p:nvSpPr>
        <p:spPr>
          <a:xfrm rot="0">
            <a:off x="5739680" y="275406"/>
            <a:ext cx="1132436" cy="1022112"/>
          </a:xfrm>
          <a:prstGeom prst="rect">
            <a:avLst/>
          </a:prstGeom>
        </p:spPr>
        <p:txBody>
          <a:bodyPr anchor="t" rtlCol="false" tIns="0" lIns="0" bIns="0" rIns="0">
            <a:spAutoFit/>
          </a:bodyPr>
          <a:lstStyle/>
          <a:p>
            <a:pPr algn="ctr">
              <a:lnSpc>
                <a:spcPts val="6581"/>
              </a:lnSpc>
            </a:pPr>
            <a:r>
              <a:rPr lang="en-US" sz="6581" spc="-197">
                <a:solidFill>
                  <a:srgbClr val="FFFFFF"/>
                </a:solidFill>
                <a:latin typeface="Gaegu Bold"/>
              </a:rPr>
              <a:t>4</a:t>
            </a:r>
          </a:p>
        </p:txBody>
      </p:sp>
      <p:sp>
        <p:nvSpPr>
          <p:cNvPr name="TextBox 58" id="58"/>
          <p:cNvSpPr txBox="true"/>
          <p:nvPr/>
        </p:nvSpPr>
        <p:spPr>
          <a:xfrm rot="0">
            <a:off x="71846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5</a:t>
            </a:r>
          </a:p>
        </p:txBody>
      </p:sp>
      <p:sp>
        <p:nvSpPr>
          <p:cNvPr name="TextBox 59" id="59"/>
          <p:cNvSpPr txBox="true"/>
          <p:nvPr/>
        </p:nvSpPr>
        <p:spPr>
          <a:xfrm rot="0">
            <a:off x="8481041"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6</a:t>
            </a:r>
          </a:p>
        </p:txBody>
      </p:sp>
      <p:sp>
        <p:nvSpPr>
          <p:cNvPr name="TextBox 60" id="60"/>
          <p:cNvSpPr txBox="true"/>
          <p:nvPr/>
        </p:nvSpPr>
        <p:spPr>
          <a:xfrm rot="0">
            <a:off x="3707045" y="454357"/>
            <a:ext cx="10449463" cy="1014831"/>
          </a:xfrm>
          <a:prstGeom prst="rect">
            <a:avLst/>
          </a:prstGeom>
        </p:spPr>
        <p:txBody>
          <a:bodyPr anchor="t" rtlCol="false" tIns="0" lIns="0" bIns="0" rIns="0">
            <a:spAutoFit/>
          </a:bodyPr>
          <a:lstStyle/>
          <a:p>
            <a:pPr algn="ctr">
              <a:lnSpc>
                <a:spcPts val="7838"/>
              </a:lnSpc>
            </a:pPr>
            <a:r>
              <a:rPr lang="en-US" sz="6815">
                <a:solidFill>
                  <a:srgbClr val="6C827A"/>
                </a:solidFill>
                <a:latin typeface="Bobby Jones Soft"/>
              </a:rPr>
              <a:t>estimasi parameter</a:t>
            </a:r>
          </a:p>
        </p:txBody>
      </p:sp>
      <p:sp>
        <p:nvSpPr>
          <p:cNvPr name="TextBox 61" id="61"/>
          <p:cNvSpPr txBox="true"/>
          <p:nvPr/>
        </p:nvSpPr>
        <p:spPr>
          <a:xfrm rot="0">
            <a:off x="900354" y="2260634"/>
            <a:ext cx="4115544" cy="504825"/>
          </a:xfrm>
          <a:prstGeom prst="rect">
            <a:avLst/>
          </a:prstGeom>
        </p:spPr>
        <p:txBody>
          <a:bodyPr anchor="t" rtlCol="false" tIns="0" lIns="0" bIns="0" rIns="0">
            <a:spAutoFit/>
          </a:bodyPr>
          <a:lstStyle/>
          <a:p>
            <a:pPr algn="ctr" marL="647698" indent="-323849" lvl="1">
              <a:lnSpc>
                <a:spcPts val="4199"/>
              </a:lnSpc>
              <a:buAutoNum type="arabicPeriod" startAt="1"/>
            </a:pPr>
            <a:r>
              <a:rPr lang="en-US" sz="2999">
                <a:solidFill>
                  <a:srgbClr val="000000"/>
                </a:solidFill>
                <a:latin typeface="Sniglet"/>
              </a:rPr>
              <a:t>Gausian Naive Bayes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grpSp>
        <p:nvGrpSpPr>
          <p:cNvPr name="Group 2" id="2"/>
          <p:cNvGrpSpPr/>
          <p:nvPr/>
        </p:nvGrpSpPr>
        <p:grpSpPr>
          <a:xfrm rot="0">
            <a:off x="484095" y="587707"/>
            <a:ext cx="17492607" cy="9588958"/>
            <a:chOff x="0" y="0"/>
            <a:chExt cx="4837098" cy="2651562"/>
          </a:xfrm>
        </p:grpSpPr>
        <p:sp>
          <p:nvSpPr>
            <p:cNvPr name="Freeform 3" id="3"/>
            <p:cNvSpPr/>
            <p:nvPr/>
          </p:nvSpPr>
          <p:spPr>
            <a:xfrm flipH="false" flipV="false" rot="0">
              <a:off x="0" y="0"/>
              <a:ext cx="4837098" cy="2651562"/>
            </a:xfrm>
            <a:custGeom>
              <a:avLst/>
              <a:gdLst/>
              <a:ahLst/>
              <a:cxnLst/>
              <a:rect r="r" b="b" t="t" l="l"/>
              <a:pathLst>
                <a:path h="2651562" w="4837098">
                  <a:moveTo>
                    <a:pt x="8852" y="0"/>
                  </a:moveTo>
                  <a:lnTo>
                    <a:pt x="4828246" y="0"/>
                  </a:lnTo>
                  <a:cubicBezTo>
                    <a:pt x="4833135" y="0"/>
                    <a:pt x="4837098" y="3963"/>
                    <a:pt x="4837098" y="8852"/>
                  </a:cubicBezTo>
                  <a:lnTo>
                    <a:pt x="4837098" y="2642710"/>
                  </a:lnTo>
                  <a:cubicBezTo>
                    <a:pt x="4837098" y="2645058"/>
                    <a:pt x="4836165" y="2647309"/>
                    <a:pt x="4834505" y="2648969"/>
                  </a:cubicBezTo>
                  <a:cubicBezTo>
                    <a:pt x="4832845" y="2650629"/>
                    <a:pt x="4830594" y="2651562"/>
                    <a:pt x="4828246" y="2651562"/>
                  </a:cubicBezTo>
                  <a:lnTo>
                    <a:pt x="8852" y="2651562"/>
                  </a:lnTo>
                  <a:cubicBezTo>
                    <a:pt x="6504" y="2651562"/>
                    <a:pt x="4253" y="2650629"/>
                    <a:pt x="2593" y="2648969"/>
                  </a:cubicBezTo>
                  <a:cubicBezTo>
                    <a:pt x="933" y="2647309"/>
                    <a:pt x="0" y="2645058"/>
                    <a:pt x="0" y="2642710"/>
                  </a:cubicBezTo>
                  <a:lnTo>
                    <a:pt x="0" y="8852"/>
                  </a:lnTo>
                  <a:cubicBezTo>
                    <a:pt x="0" y="6504"/>
                    <a:pt x="933" y="4253"/>
                    <a:pt x="2593" y="2593"/>
                  </a:cubicBezTo>
                  <a:cubicBezTo>
                    <a:pt x="4253" y="933"/>
                    <a:pt x="6504" y="0"/>
                    <a:pt x="8852" y="0"/>
                  </a:cubicBezTo>
                  <a:close/>
                </a:path>
              </a:pathLst>
            </a:custGeom>
            <a:solidFill>
              <a:srgbClr val="FFFFFF"/>
            </a:solidFill>
          </p:spPr>
        </p:sp>
        <p:sp>
          <p:nvSpPr>
            <p:cNvPr name="TextBox 4" id="4"/>
            <p:cNvSpPr txBox="true"/>
            <p:nvPr/>
          </p:nvSpPr>
          <p:spPr>
            <a:xfrm>
              <a:off x="0" y="-28575"/>
              <a:ext cx="4837098" cy="268013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18695" y="3261542"/>
            <a:ext cx="7600112" cy="3195502"/>
          </a:xfrm>
          <a:custGeom>
            <a:avLst/>
            <a:gdLst/>
            <a:ahLst/>
            <a:cxnLst/>
            <a:rect r="r" b="b" t="t" l="l"/>
            <a:pathLst>
              <a:path h="3195502" w="7600112">
                <a:moveTo>
                  <a:pt x="0" y="0"/>
                </a:moveTo>
                <a:lnTo>
                  <a:pt x="7600112" y="0"/>
                </a:lnTo>
                <a:lnTo>
                  <a:pt x="7600112" y="3195502"/>
                </a:lnTo>
                <a:lnTo>
                  <a:pt x="0" y="3195502"/>
                </a:lnTo>
                <a:lnTo>
                  <a:pt x="0" y="0"/>
                </a:lnTo>
                <a:close/>
              </a:path>
            </a:pathLst>
          </a:custGeom>
          <a:blipFill>
            <a:blip r:embed="rId2"/>
            <a:stretch>
              <a:fillRect l="0" t="0" r="0" b="0"/>
            </a:stretch>
          </a:blipFill>
        </p:spPr>
      </p:sp>
      <p:sp>
        <p:nvSpPr>
          <p:cNvPr name="Freeform 6" id="6"/>
          <p:cNvSpPr/>
          <p:nvPr/>
        </p:nvSpPr>
        <p:spPr>
          <a:xfrm flipH="false" flipV="false" rot="0">
            <a:off x="1418695" y="7161894"/>
            <a:ext cx="7600112" cy="1214219"/>
          </a:xfrm>
          <a:custGeom>
            <a:avLst/>
            <a:gdLst/>
            <a:ahLst/>
            <a:cxnLst/>
            <a:rect r="r" b="b" t="t" l="l"/>
            <a:pathLst>
              <a:path h="1214219" w="7600112">
                <a:moveTo>
                  <a:pt x="0" y="0"/>
                </a:moveTo>
                <a:lnTo>
                  <a:pt x="7600112" y="0"/>
                </a:lnTo>
                <a:lnTo>
                  <a:pt x="7600112" y="1214219"/>
                </a:lnTo>
                <a:lnTo>
                  <a:pt x="0" y="1214219"/>
                </a:lnTo>
                <a:lnTo>
                  <a:pt x="0" y="0"/>
                </a:lnTo>
                <a:close/>
              </a:path>
            </a:pathLst>
          </a:custGeom>
          <a:blipFill>
            <a:blip r:embed="rId3"/>
            <a:stretch>
              <a:fillRect l="0" t="0" r="0" b="0"/>
            </a:stretch>
          </a:blipFill>
        </p:spPr>
      </p:sp>
      <p:sp>
        <p:nvSpPr>
          <p:cNvPr name="Freeform 7" id="7"/>
          <p:cNvSpPr/>
          <p:nvPr/>
        </p:nvSpPr>
        <p:spPr>
          <a:xfrm flipH="false" flipV="false" rot="0">
            <a:off x="9944333" y="3261542"/>
            <a:ext cx="7314967" cy="5195540"/>
          </a:xfrm>
          <a:custGeom>
            <a:avLst/>
            <a:gdLst/>
            <a:ahLst/>
            <a:cxnLst/>
            <a:rect r="r" b="b" t="t" l="l"/>
            <a:pathLst>
              <a:path h="5195540" w="7314967">
                <a:moveTo>
                  <a:pt x="0" y="0"/>
                </a:moveTo>
                <a:lnTo>
                  <a:pt x="7314967" y="0"/>
                </a:lnTo>
                <a:lnTo>
                  <a:pt x="7314967" y="5195541"/>
                </a:lnTo>
                <a:lnTo>
                  <a:pt x="0" y="5195541"/>
                </a:lnTo>
                <a:lnTo>
                  <a:pt x="0" y="0"/>
                </a:lnTo>
                <a:close/>
              </a:path>
            </a:pathLst>
          </a:custGeom>
          <a:blipFill>
            <a:blip r:embed="rId4"/>
            <a:stretch>
              <a:fillRect l="0" t="0" r="0" b="0"/>
            </a:stretch>
          </a:blipFill>
        </p:spPr>
      </p:sp>
      <p:sp>
        <p:nvSpPr>
          <p:cNvPr name="TextBox 8" id="8"/>
          <p:cNvSpPr txBox="true"/>
          <p:nvPr/>
        </p:nvSpPr>
        <p:spPr>
          <a:xfrm rot="0">
            <a:off x="1002301" y="2413034"/>
            <a:ext cx="4216450" cy="504825"/>
          </a:xfrm>
          <a:prstGeom prst="rect">
            <a:avLst/>
          </a:prstGeom>
        </p:spPr>
        <p:txBody>
          <a:bodyPr anchor="t" rtlCol="false" tIns="0" lIns="0" bIns="0" rIns="0">
            <a:spAutoFit/>
          </a:bodyPr>
          <a:lstStyle/>
          <a:p>
            <a:pPr algn="ctr" marL="647698" indent="-323849" lvl="1">
              <a:lnSpc>
                <a:spcPts val="4199"/>
              </a:lnSpc>
              <a:buAutoNum type="arabicPeriod" startAt="1"/>
            </a:pPr>
            <a:r>
              <a:rPr lang="en-US" sz="2999">
                <a:solidFill>
                  <a:srgbClr val="000000"/>
                </a:solidFill>
                <a:latin typeface="Sniglet"/>
              </a:rPr>
              <a:t>Bernoulli Naive Bayes</a:t>
            </a:r>
          </a:p>
        </p:txBody>
      </p:sp>
      <p:sp>
        <p:nvSpPr>
          <p:cNvPr name="TextBox 9" id="9"/>
          <p:cNvSpPr txBox="true"/>
          <p:nvPr/>
        </p:nvSpPr>
        <p:spPr>
          <a:xfrm rot="0">
            <a:off x="3919268" y="754531"/>
            <a:ext cx="10449463" cy="1014831"/>
          </a:xfrm>
          <a:prstGeom prst="rect">
            <a:avLst/>
          </a:prstGeom>
        </p:spPr>
        <p:txBody>
          <a:bodyPr anchor="t" rtlCol="false" tIns="0" lIns="0" bIns="0" rIns="0">
            <a:spAutoFit/>
          </a:bodyPr>
          <a:lstStyle/>
          <a:p>
            <a:pPr algn="ctr">
              <a:lnSpc>
                <a:spcPts val="7838"/>
              </a:lnSpc>
            </a:pPr>
            <a:r>
              <a:rPr lang="en-US" sz="6815">
                <a:solidFill>
                  <a:srgbClr val="6C827A"/>
                </a:solidFill>
                <a:latin typeface="Bobby Jones Soft"/>
              </a:rPr>
              <a:t>estimasi parameter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sp>
        <p:nvSpPr>
          <p:cNvPr name="Freeform 2" id="2"/>
          <p:cNvSpPr/>
          <p:nvPr/>
        </p:nvSpPr>
        <p:spPr>
          <a:xfrm flipH="false" flipV="false" rot="0">
            <a:off x="8159444" y="5550363"/>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3210273" y="-3085179"/>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grpSp>
        <p:nvGrpSpPr>
          <p:cNvPr name="Group 4" id="4"/>
          <p:cNvGrpSpPr/>
          <p:nvPr/>
        </p:nvGrpSpPr>
        <p:grpSpPr>
          <a:xfrm rot="-5400000">
            <a:off x="1345627" y="1063747"/>
            <a:ext cx="2171227" cy="1134929"/>
            <a:chOff x="0" y="0"/>
            <a:chExt cx="2894969" cy="1513238"/>
          </a:xfrm>
        </p:grpSpPr>
        <p:grpSp>
          <p:nvGrpSpPr>
            <p:cNvPr name="Group 5" id="5"/>
            <p:cNvGrpSpPr/>
            <p:nvPr/>
          </p:nvGrpSpPr>
          <p:grpSpPr>
            <a:xfrm rot="0">
              <a:off x="0" y="0"/>
              <a:ext cx="2894969" cy="1513238"/>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176231" y="111640"/>
              <a:ext cx="1608529" cy="1289958"/>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5400000">
            <a:off x="2636830" y="1063747"/>
            <a:ext cx="2171227" cy="1134929"/>
            <a:chOff x="0" y="0"/>
            <a:chExt cx="2894969" cy="1513238"/>
          </a:xfrm>
        </p:grpSpPr>
        <p:grpSp>
          <p:nvGrpSpPr>
            <p:cNvPr name="Group 12" id="12"/>
            <p:cNvGrpSpPr/>
            <p:nvPr/>
          </p:nvGrpSpPr>
          <p:grpSpPr>
            <a:xfrm rot="0">
              <a:off x="0" y="0"/>
              <a:ext cx="2894969" cy="1513238"/>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176231" y="111640"/>
              <a:ext cx="1608529" cy="1289958"/>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5400000">
            <a:off x="3928032" y="1063747"/>
            <a:ext cx="2171227" cy="1134929"/>
            <a:chOff x="0" y="0"/>
            <a:chExt cx="2894969" cy="1513238"/>
          </a:xfrm>
        </p:grpSpPr>
        <p:grpSp>
          <p:nvGrpSpPr>
            <p:cNvPr name="Group 19" id="19"/>
            <p:cNvGrpSpPr/>
            <p:nvPr/>
          </p:nvGrpSpPr>
          <p:grpSpPr>
            <a:xfrm rot="0">
              <a:off x="0" y="0"/>
              <a:ext cx="2894969" cy="1513238"/>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176231" y="111640"/>
              <a:ext cx="1608529" cy="1289958"/>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5400000">
            <a:off x="6506366" y="1063747"/>
            <a:ext cx="2171227" cy="1134929"/>
            <a:chOff x="0" y="0"/>
            <a:chExt cx="2894969" cy="1513238"/>
          </a:xfrm>
        </p:grpSpPr>
        <p:grpSp>
          <p:nvGrpSpPr>
            <p:cNvPr name="Group 26" id="26"/>
            <p:cNvGrpSpPr/>
            <p:nvPr/>
          </p:nvGrpSpPr>
          <p:grpSpPr>
            <a:xfrm rot="0">
              <a:off x="0" y="0"/>
              <a:ext cx="2894969" cy="1513238"/>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176231" y="111640"/>
              <a:ext cx="1608529" cy="1289958"/>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2" id="32"/>
          <p:cNvSpPr/>
          <p:nvPr/>
        </p:nvSpPr>
        <p:spPr>
          <a:xfrm flipH="false" flipV="false" rot="0">
            <a:off x="1863776" y="800750"/>
            <a:ext cx="8087297" cy="1337774"/>
          </a:xfrm>
          <a:custGeom>
            <a:avLst/>
            <a:gdLst/>
            <a:ahLst/>
            <a:cxnLst/>
            <a:rect r="r" b="b" t="t" l="l"/>
            <a:pathLst>
              <a:path h="1337774" w="8087297">
                <a:moveTo>
                  <a:pt x="0" y="0"/>
                </a:moveTo>
                <a:lnTo>
                  <a:pt x="8087298" y="0"/>
                </a:lnTo>
                <a:lnTo>
                  <a:pt x="8087298" y="1337773"/>
                </a:lnTo>
                <a:lnTo>
                  <a:pt x="0" y="1337773"/>
                </a:lnTo>
                <a:lnTo>
                  <a:pt x="0" y="0"/>
                </a:lnTo>
                <a:close/>
              </a:path>
            </a:pathLst>
          </a:custGeom>
          <a:blipFill>
            <a:blip r:embed="rId3"/>
            <a:stretch>
              <a:fillRect l="0" t="0" r="0" b="0"/>
            </a:stretch>
          </a:blipFill>
        </p:spPr>
      </p:sp>
      <p:grpSp>
        <p:nvGrpSpPr>
          <p:cNvPr name="Group 33" id="33"/>
          <p:cNvGrpSpPr/>
          <p:nvPr/>
        </p:nvGrpSpPr>
        <p:grpSpPr>
          <a:xfrm rot="-5400000">
            <a:off x="7797569" y="1063747"/>
            <a:ext cx="2171227" cy="1134929"/>
            <a:chOff x="0" y="0"/>
            <a:chExt cx="2894969" cy="1513238"/>
          </a:xfrm>
        </p:grpSpPr>
        <p:grpSp>
          <p:nvGrpSpPr>
            <p:cNvPr name="Group 34" id="34"/>
            <p:cNvGrpSpPr/>
            <p:nvPr/>
          </p:nvGrpSpPr>
          <p:grpSpPr>
            <a:xfrm rot="0">
              <a:off x="0" y="0"/>
              <a:ext cx="2894969" cy="1513238"/>
              <a:chOff x="0" y="0"/>
              <a:chExt cx="620810" cy="324506"/>
            </a:xfrm>
          </p:grpSpPr>
          <p:sp>
            <p:nvSpPr>
              <p:cNvPr name="Freeform 35" id="3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36" id="3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7" id="37"/>
            <p:cNvGrpSpPr/>
            <p:nvPr/>
          </p:nvGrpSpPr>
          <p:grpSpPr>
            <a:xfrm rot="0">
              <a:off x="1176231" y="111640"/>
              <a:ext cx="1608529" cy="1289958"/>
              <a:chOff x="0" y="0"/>
              <a:chExt cx="344940" cy="276625"/>
            </a:xfrm>
          </p:grpSpPr>
          <p:sp>
            <p:nvSpPr>
              <p:cNvPr name="Freeform 38" id="3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39" id="3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0" id="40"/>
          <p:cNvGrpSpPr/>
          <p:nvPr/>
        </p:nvGrpSpPr>
        <p:grpSpPr>
          <a:xfrm rot="-5400000">
            <a:off x="14346700" y="1063747"/>
            <a:ext cx="2171227" cy="1134929"/>
            <a:chOff x="0" y="0"/>
            <a:chExt cx="2894969" cy="1513238"/>
          </a:xfrm>
        </p:grpSpPr>
        <p:grpSp>
          <p:nvGrpSpPr>
            <p:cNvPr name="Group 41" id="41"/>
            <p:cNvGrpSpPr/>
            <p:nvPr/>
          </p:nvGrpSpPr>
          <p:grpSpPr>
            <a:xfrm rot="0">
              <a:off x="0" y="0"/>
              <a:ext cx="2894969" cy="1513238"/>
              <a:chOff x="0" y="0"/>
              <a:chExt cx="620810" cy="324506"/>
            </a:xfrm>
          </p:grpSpPr>
          <p:sp>
            <p:nvSpPr>
              <p:cNvPr name="Freeform 42" id="4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43" id="4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4" id="44"/>
            <p:cNvGrpSpPr/>
            <p:nvPr/>
          </p:nvGrpSpPr>
          <p:grpSpPr>
            <a:xfrm rot="0">
              <a:off x="1176231" y="111640"/>
              <a:ext cx="1608529" cy="1289958"/>
              <a:chOff x="0" y="0"/>
              <a:chExt cx="344940" cy="276625"/>
            </a:xfrm>
          </p:grpSpPr>
          <p:sp>
            <p:nvSpPr>
              <p:cNvPr name="Freeform 45" id="4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46" id="4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7" id="47"/>
          <p:cNvGrpSpPr/>
          <p:nvPr/>
        </p:nvGrpSpPr>
        <p:grpSpPr>
          <a:xfrm rot="0">
            <a:off x="331695" y="435307"/>
            <a:ext cx="17492607" cy="9588958"/>
            <a:chOff x="0" y="0"/>
            <a:chExt cx="4837098" cy="2651562"/>
          </a:xfrm>
        </p:grpSpPr>
        <p:sp>
          <p:nvSpPr>
            <p:cNvPr name="Freeform 48" id="48"/>
            <p:cNvSpPr/>
            <p:nvPr/>
          </p:nvSpPr>
          <p:spPr>
            <a:xfrm flipH="false" flipV="false" rot="0">
              <a:off x="0" y="0"/>
              <a:ext cx="4837098" cy="2651562"/>
            </a:xfrm>
            <a:custGeom>
              <a:avLst/>
              <a:gdLst/>
              <a:ahLst/>
              <a:cxnLst/>
              <a:rect r="r" b="b" t="t" l="l"/>
              <a:pathLst>
                <a:path h="2651562" w="4837098">
                  <a:moveTo>
                    <a:pt x="8852" y="0"/>
                  </a:moveTo>
                  <a:lnTo>
                    <a:pt x="4828246" y="0"/>
                  </a:lnTo>
                  <a:cubicBezTo>
                    <a:pt x="4833135" y="0"/>
                    <a:pt x="4837098" y="3963"/>
                    <a:pt x="4837098" y="8852"/>
                  </a:cubicBezTo>
                  <a:lnTo>
                    <a:pt x="4837098" y="2642710"/>
                  </a:lnTo>
                  <a:cubicBezTo>
                    <a:pt x="4837098" y="2645058"/>
                    <a:pt x="4836165" y="2647309"/>
                    <a:pt x="4834505" y="2648969"/>
                  </a:cubicBezTo>
                  <a:cubicBezTo>
                    <a:pt x="4832845" y="2650629"/>
                    <a:pt x="4830594" y="2651562"/>
                    <a:pt x="4828246" y="2651562"/>
                  </a:cubicBezTo>
                  <a:lnTo>
                    <a:pt x="8852" y="2651562"/>
                  </a:lnTo>
                  <a:cubicBezTo>
                    <a:pt x="6504" y="2651562"/>
                    <a:pt x="4253" y="2650629"/>
                    <a:pt x="2593" y="2648969"/>
                  </a:cubicBezTo>
                  <a:cubicBezTo>
                    <a:pt x="933" y="2647309"/>
                    <a:pt x="0" y="2645058"/>
                    <a:pt x="0" y="2642710"/>
                  </a:cubicBezTo>
                  <a:lnTo>
                    <a:pt x="0" y="8852"/>
                  </a:lnTo>
                  <a:cubicBezTo>
                    <a:pt x="0" y="6504"/>
                    <a:pt x="933" y="4253"/>
                    <a:pt x="2593" y="2593"/>
                  </a:cubicBezTo>
                  <a:cubicBezTo>
                    <a:pt x="4253" y="933"/>
                    <a:pt x="6504" y="0"/>
                    <a:pt x="8852" y="0"/>
                  </a:cubicBezTo>
                  <a:close/>
                </a:path>
              </a:pathLst>
            </a:custGeom>
            <a:solidFill>
              <a:srgbClr val="FFFFFF"/>
            </a:solidFill>
          </p:spPr>
        </p:sp>
        <p:sp>
          <p:nvSpPr>
            <p:cNvPr name="TextBox 49" id="49"/>
            <p:cNvSpPr txBox="true"/>
            <p:nvPr/>
          </p:nvSpPr>
          <p:spPr>
            <a:xfrm>
              <a:off x="0" y="-28575"/>
              <a:ext cx="4837098" cy="2680137"/>
            </a:xfrm>
            <a:prstGeom prst="rect">
              <a:avLst/>
            </a:prstGeom>
          </p:spPr>
          <p:txBody>
            <a:bodyPr anchor="ctr" rtlCol="false" tIns="50800" lIns="50800" bIns="50800" rIns="50800"/>
            <a:lstStyle/>
            <a:p>
              <a:pPr algn="ctr">
                <a:lnSpc>
                  <a:spcPts val="2659"/>
                </a:lnSpc>
              </a:pPr>
            </a:p>
            <a:p>
              <a:pPr algn="ctr">
                <a:lnSpc>
                  <a:spcPts val="2659"/>
                </a:lnSpc>
              </a:pPr>
            </a:p>
            <a:p>
              <a:pPr algn="ctr">
                <a:lnSpc>
                  <a:spcPts val="2659"/>
                </a:lnSpc>
              </a:pPr>
            </a:p>
            <a:p>
              <a:pPr algn="ctr">
                <a:lnSpc>
                  <a:spcPts val="2659"/>
                </a:lnSpc>
              </a:pPr>
            </a:p>
          </p:txBody>
        </p:sp>
      </p:grpSp>
      <p:sp>
        <p:nvSpPr>
          <p:cNvPr name="Freeform 50" id="50"/>
          <p:cNvSpPr/>
          <p:nvPr/>
        </p:nvSpPr>
        <p:spPr>
          <a:xfrm flipH="false" flipV="false" rot="0">
            <a:off x="15073434" y="674013"/>
            <a:ext cx="717758" cy="610094"/>
          </a:xfrm>
          <a:custGeom>
            <a:avLst/>
            <a:gdLst/>
            <a:ahLst/>
            <a:cxnLst/>
            <a:rect r="r" b="b" t="t" l="l"/>
            <a:pathLst>
              <a:path h="610094" w="717758">
                <a:moveTo>
                  <a:pt x="0" y="0"/>
                </a:moveTo>
                <a:lnTo>
                  <a:pt x="717758" y="0"/>
                </a:lnTo>
                <a:lnTo>
                  <a:pt x="717758" y="610094"/>
                </a:lnTo>
                <a:lnTo>
                  <a:pt x="0" y="61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1" id="51"/>
          <p:cNvSpPr/>
          <p:nvPr/>
        </p:nvSpPr>
        <p:spPr>
          <a:xfrm flipH="false" flipV="false" rot="0">
            <a:off x="1026703" y="2529048"/>
            <a:ext cx="8117297" cy="3960395"/>
          </a:xfrm>
          <a:custGeom>
            <a:avLst/>
            <a:gdLst/>
            <a:ahLst/>
            <a:cxnLst/>
            <a:rect r="r" b="b" t="t" l="l"/>
            <a:pathLst>
              <a:path h="3960395" w="8117297">
                <a:moveTo>
                  <a:pt x="0" y="0"/>
                </a:moveTo>
                <a:lnTo>
                  <a:pt x="8117297" y="0"/>
                </a:lnTo>
                <a:lnTo>
                  <a:pt x="8117297" y="3960395"/>
                </a:lnTo>
                <a:lnTo>
                  <a:pt x="0" y="3960395"/>
                </a:lnTo>
                <a:lnTo>
                  <a:pt x="0" y="0"/>
                </a:lnTo>
                <a:close/>
              </a:path>
            </a:pathLst>
          </a:custGeom>
          <a:blipFill>
            <a:blip r:embed="rId6"/>
            <a:stretch>
              <a:fillRect l="0" t="0" r="0" b="0"/>
            </a:stretch>
          </a:blipFill>
        </p:spPr>
      </p:sp>
      <p:sp>
        <p:nvSpPr>
          <p:cNvPr name="Freeform 52" id="52"/>
          <p:cNvSpPr/>
          <p:nvPr/>
        </p:nvSpPr>
        <p:spPr>
          <a:xfrm flipH="false" flipV="false" rot="0">
            <a:off x="9773329" y="2529048"/>
            <a:ext cx="7485971" cy="5832094"/>
          </a:xfrm>
          <a:custGeom>
            <a:avLst/>
            <a:gdLst/>
            <a:ahLst/>
            <a:cxnLst/>
            <a:rect r="r" b="b" t="t" l="l"/>
            <a:pathLst>
              <a:path h="5832094" w="7485971">
                <a:moveTo>
                  <a:pt x="0" y="0"/>
                </a:moveTo>
                <a:lnTo>
                  <a:pt x="7485971" y="0"/>
                </a:lnTo>
                <a:lnTo>
                  <a:pt x="7485971" y="5832094"/>
                </a:lnTo>
                <a:lnTo>
                  <a:pt x="0" y="5832094"/>
                </a:lnTo>
                <a:lnTo>
                  <a:pt x="0" y="0"/>
                </a:lnTo>
                <a:close/>
              </a:path>
            </a:pathLst>
          </a:custGeom>
          <a:blipFill>
            <a:blip r:embed="rId7"/>
            <a:stretch>
              <a:fillRect l="0" t="0" r="0" b="0"/>
            </a:stretch>
          </a:blipFill>
        </p:spPr>
      </p:sp>
      <p:sp>
        <p:nvSpPr>
          <p:cNvPr name="TextBox 53" id="53"/>
          <p:cNvSpPr txBox="true"/>
          <p:nvPr/>
        </p:nvSpPr>
        <p:spPr>
          <a:xfrm rot="0">
            <a:off x="2029099"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1</a:t>
            </a:r>
          </a:p>
        </p:txBody>
      </p:sp>
      <p:sp>
        <p:nvSpPr>
          <p:cNvPr name="TextBox 54" id="54"/>
          <p:cNvSpPr txBox="true"/>
          <p:nvPr/>
        </p:nvSpPr>
        <p:spPr>
          <a:xfrm rot="0">
            <a:off x="33203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2</a:t>
            </a:r>
          </a:p>
        </p:txBody>
      </p:sp>
      <p:sp>
        <p:nvSpPr>
          <p:cNvPr name="TextBox 55" id="55"/>
          <p:cNvSpPr txBox="true"/>
          <p:nvPr/>
        </p:nvSpPr>
        <p:spPr>
          <a:xfrm rot="0">
            <a:off x="4613757" y="607193"/>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3</a:t>
            </a:r>
          </a:p>
        </p:txBody>
      </p:sp>
      <p:sp>
        <p:nvSpPr>
          <p:cNvPr name="TextBox 56" id="56"/>
          <p:cNvSpPr txBox="true"/>
          <p:nvPr/>
        </p:nvSpPr>
        <p:spPr>
          <a:xfrm rot="0">
            <a:off x="5739680" y="275406"/>
            <a:ext cx="1132436" cy="1022112"/>
          </a:xfrm>
          <a:prstGeom prst="rect">
            <a:avLst/>
          </a:prstGeom>
        </p:spPr>
        <p:txBody>
          <a:bodyPr anchor="t" rtlCol="false" tIns="0" lIns="0" bIns="0" rIns="0">
            <a:spAutoFit/>
          </a:bodyPr>
          <a:lstStyle/>
          <a:p>
            <a:pPr algn="ctr">
              <a:lnSpc>
                <a:spcPts val="6581"/>
              </a:lnSpc>
            </a:pPr>
            <a:r>
              <a:rPr lang="en-US" sz="6581" spc="-197">
                <a:solidFill>
                  <a:srgbClr val="FFFFFF"/>
                </a:solidFill>
                <a:latin typeface="Gaegu Bold"/>
              </a:rPr>
              <a:t>4</a:t>
            </a:r>
          </a:p>
        </p:txBody>
      </p:sp>
      <p:sp>
        <p:nvSpPr>
          <p:cNvPr name="TextBox 57" id="57"/>
          <p:cNvSpPr txBox="true"/>
          <p:nvPr/>
        </p:nvSpPr>
        <p:spPr>
          <a:xfrm rot="0">
            <a:off x="71846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5</a:t>
            </a:r>
          </a:p>
        </p:txBody>
      </p:sp>
      <p:sp>
        <p:nvSpPr>
          <p:cNvPr name="TextBox 58" id="58"/>
          <p:cNvSpPr txBox="true"/>
          <p:nvPr/>
        </p:nvSpPr>
        <p:spPr>
          <a:xfrm rot="0">
            <a:off x="8481041"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6</a:t>
            </a:r>
          </a:p>
        </p:txBody>
      </p:sp>
      <p:sp>
        <p:nvSpPr>
          <p:cNvPr name="TextBox 59" id="59"/>
          <p:cNvSpPr txBox="true"/>
          <p:nvPr/>
        </p:nvSpPr>
        <p:spPr>
          <a:xfrm rot="0">
            <a:off x="3707045" y="454357"/>
            <a:ext cx="10449463" cy="1014831"/>
          </a:xfrm>
          <a:prstGeom prst="rect">
            <a:avLst/>
          </a:prstGeom>
        </p:spPr>
        <p:txBody>
          <a:bodyPr anchor="t" rtlCol="false" tIns="0" lIns="0" bIns="0" rIns="0">
            <a:spAutoFit/>
          </a:bodyPr>
          <a:lstStyle/>
          <a:p>
            <a:pPr algn="ctr">
              <a:lnSpc>
                <a:spcPts val="7838"/>
              </a:lnSpc>
            </a:pPr>
            <a:r>
              <a:rPr lang="en-US" sz="6815">
                <a:solidFill>
                  <a:srgbClr val="6C827A"/>
                </a:solidFill>
                <a:latin typeface="Bobby Jones Soft"/>
              </a:rPr>
              <a:t>estimasi parameter</a:t>
            </a:r>
          </a:p>
        </p:txBody>
      </p:sp>
      <p:sp>
        <p:nvSpPr>
          <p:cNvPr name="TextBox 60" id="60"/>
          <p:cNvSpPr txBox="true"/>
          <p:nvPr/>
        </p:nvSpPr>
        <p:spPr>
          <a:xfrm rot="0">
            <a:off x="724557" y="1633698"/>
            <a:ext cx="9713105" cy="504825"/>
          </a:xfrm>
          <a:prstGeom prst="rect">
            <a:avLst/>
          </a:prstGeom>
        </p:spPr>
        <p:txBody>
          <a:bodyPr anchor="t" rtlCol="false" tIns="0" lIns="0" bIns="0" rIns="0">
            <a:spAutoFit/>
          </a:bodyPr>
          <a:lstStyle/>
          <a:p>
            <a:pPr algn="ctr">
              <a:lnSpc>
                <a:spcPts val="4199"/>
              </a:lnSpc>
            </a:pPr>
            <a:r>
              <a:rPr lang="en-US" sz="2999">
                <a:solidFill>
                  <a:srgbClr val="000000"/>
                </a:solidFill>
                <a:latin typeface="Sniglet"/>
              </a:rPr>
              <a:t>2. OrderedModel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sp>
        <p:nvSpPr>
          <p:cNvPr name="Freeform 2" id="2"/>
          <p:cNvSpPr/>
          <p:nvPr/>
        </p:nvSpPr>
        <p:spPr>
          <a:xfrm flipH="false" flipV="false" rot="0">
            <a:off x="8159444" y="5550363"/>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3210273" y="-3085179"/>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grpSp>
        <p:nvGrpSpPr>
          <p:cNvPr name="Group 4" id="4"/>
          <p:cNvGrpSpPr/>
          <p:nvPr/>
        </p:nvGrpSpPr>
        <p:grpSpPr>
          <a:xfrm rot="-5400000">
            <a:off x="1345627" y="1063747"/>
            <a:ext cx="2171227" cy="1134929"/>
            <a:chOff x="0" y="0"/>
            <a:chExt cx="2894969" cy="1513238"/>
          </a:xfrm>
        </p:grpSpPr>
        <p:grpSp>
          <p:nvGrpSpPr>
            <p:cNvPr name="Group 5" id="5"/>
            <p:cNvGrpSpPr/>
            <p:nvPr/>
          </p:nvGrpSpPr>
          <p:grpSpPr>
            <a:xfrm rot="0">
              <a:off x="0" y="0"/>
              <a:ext cx="2894969" cy="1513238"/>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176231" y="111640"/>
              <a:ext cx="1608529" cy="1289958"/>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5400000">
            <a:off x="2636830" y="1063747"/>
            <a:ext cx="2171227" cy="1134929"/>
            <a:chOff x="0" y="0"/>
            <a:chExt cx="2894969" cy="1513238"/>
          </a:xfrm>
        </p:grpSpPr>
        <p:grpSp>
          <p:nvGrpSpPr>
            <p:cNvPr name="Group 12" id="12"/>
            <p:cNvGrpSpPr/>
            <p:nvPr/>
          </p:nvGrpSpPr>
          <p:grpSpPr>
            <a:xfrm rot="0">
              <a:off x="0" y="0"/>
              <a:ext cx="2894969" cy="1513238"/>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176231" y="111640"/>
              <a:ext cx="1608529" cy="1289958"/>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5400000">
            <a:off x="3928032" y="1063747"/>
            <a:ext cx="2171227" cy="1134929"/>
            <a:chOff x="0" y="0"/>
            <a:chExt cx="2894969" cy="1513238"/>
          </a:xfrm>
        </p:grpSpPr>
        <p:grpSp>
          <p:nvGrpSpPr>
            <p:cNvPr name="Group 19" id="19"/>
            <p:cNvGrpSpPr/>
            <p:nvPr/>
          </p:nvGrpSpPr>
          <p:grpSpPr>
            <a:xfrm rot="0">
              <a:off x="0" y="0"/>
              <a:ext cx="2894969" cy="1513238"/>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176231" y="111640"/>
              <a:ext cx="1608529" cy="1289958"/>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5400000">
            <a:off x="6506366" y="1063747"/>
            <a:ext cx="2171227" cy="1134929"/>
            <a:chOff x="0" y="0"/>
            <a:chExt cx="2894969" cy="1513238"/>
          </a:xfrm>
        </p:grpSpPr>
        <p:grpSp>
          <p:nvGrpSpPr>
            <p:cNvPr name="Group 26" id="26"/>
            <p:cNvGrpSpPr/>
            <p:nvPr/>
          </p:nvGrpSpPr>
          <p:grpSpPr>
            <a:xfrm rot="0">
              <a:off x="0" y="0"/>
              <a:ext cx="2894969" cy="1513238"/>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176231" y="111640"/>
              <a:ext cx="1608529" cy="1289958"/>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2" id="32"/>
          <p:cNvSpPr/>
          <p:nvPr/>
        </p:nvSpPr>
        <p:spPr>
          <a:xfrm flipH="false" flipV="false" rot="0">
            <a:off x="1863776" y="800750"/>
            <a:ext cx="8087297" cy="1337774"/>
          </a:xfrm>
          <a:custGeom>
            <a:avLst/>
            <a:gdLst/>
            <a:ahLst/>
            <a:cxnLst/>
            <a:rect r="r" b="b" t="t" l="l"/>
            <a:pathLst>
              <a:path h="1337774" w="8087297">
                <a:moveTo>
                  <a:pt x="0" y="0"/>
                </a:moveTo>
                <a:lnTo>
                  <a:pt x="8087298" y="0"/>
                </a:lnTo>
                <a:lnTo>
                  <a:pt x="8087298" y="1337773"/>
                </a:lnTo>
                <a:lnTo>
                  <a:pt x="0" y="1337773"/>
                </a:lnTo>
                <a:lnTo>
                  <a:pt x="0" y="0"/>
                </a:lnTo>
                <a:close/>
              </a:path>
            </a:pathLst>
          </a:custGeom>
          <a:blipFill>
            <a:blip r:embed="rId3"/>
            <a:stretch>
              <a:fillRect l="0" t="0" r="0" b="0"/>
            </a:stretch>
          </a:blipFill>
        </p:spPr>
      </p:sp>
      <p:grpSp>
        <p:nvGrpSpPr>
          <p:cNvPr name="Group 33" id="33"/>
          <p:cNvGrpSpPr/>
          <p:nvPr/>
        </p:nvGrpSpPr>
        <p:grpSpPr>
          <a:xfrm rot="-5400000">
            <a:off x="7797569" y="1063747"/>
            <a:ext cx="2171227" cy="1134929"/>
            <a:chOff x="0" y="0"/>
            <a:chExt cx="2894969" cy="1513238"/>
          </a:xfrm>
        </p:grpSpPr>
        <p:grpSp>
          <p:nvGrpSpPr>
            <p:cNvPr name="Group 34" id="34"/>
            <p:cNvGrpSpPr/>
            <p:nvPr/>
          </p:nvGrpSpPr>
          <p:grpSpPr>
            <a:xfrm rot="0">
              <a:off x="0" y="0"/>
              <a:ext cx="2894969" cy="1513238"/>
              <a:chOff x="0" y="0"/>
              <a:chExt cx="620810" cy="324506"/>
            </a:xfrm>
          </p:grpSpPr>
          <p:sp>
            <p:nvSpPr>
              <p:cNvPr name="Freeform 35" id="3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36" id="3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7" id="37"/>
            <p:cNvGrpSpPr/>
            <p:nvPr/>
          </p:nvGrpSpPr>
          <p:grpSpPr>
            <a:xfrm rot="0">
              <a:off x="1176231" y="111640"/>
              <a:ext cx="1608529" cy="1289958"/>
              <a:chOff x="0" y="0"/>
              <a:chExt cx="344940" cy="276625"/>
            </a:xfrm>
          </p:grpSpPr>
          <p:sp>
            <p:nvSpPr>
              <p:cNvPr name="Freeform 38" id="3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39" id="3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0" id="40"/>
          <p:cNvGrpSpPr/>
          <p:nvPr/>
        </p:nvGrpSpPr>
        <p:grpSpPr>
          <a:xfrm rot="-5400000">
            <a:off x="14346700" y="1063747"/>
            <a:ext cx="2171227" cy="1134929"/>
            <a:chOff x="0" y="0"/>
            <a:chExt cx="2894969" cy="1513238"/>
          </a:xfrm>
        </p:grpSpPr>
        <p:grpSp>
          <p:nvGrpSpPr>
            <p:cNvPr name="Group 41" id="41"/>
            <p:cNvGrpSpPr/>
            <p:nvPr/>
          </p:nvGrpSpPr>
          <p:grpSpPr>
            <a:xfrm rot="0">
              <a:off x="0" y="0"/>
              <a:ext cx="2894969" cy="1513238"/>
              <a:chOff x="0" y="0"/>
              <a:chExt cx="620810" cy="324506"/>
            </a:xfrm>
          </p:grpSpPr>
          <p:sp>
            <p:nvSpPr>
              <p:cNvPr name="Freeform 42" id="4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43" id="4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4" id="44"/>
            <p:cNvGrpSpPr/>
            <p:nvPr/>
          </p:nvGrpSpPr>
          <p:grpSpPr>
            <a:xfrm rot="0">
              <a:off x="1176231" y="111640"/>
              <a:ext cx="1608529" cy="1289958"/>
              <a:chOff x="0" y="0"/>
              <a:chExt cx="344940" cy="276625"/>
            </a:xfrm>
          </p:grpSpPr>
          <p:sp>
            <p:nvSpPr>
              <p:cNvPr name="Freeform 45" id="4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46" id="4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7" id="47"/>
          <p:cNvGrpSpPr/>
          <p:nvPr/>
        </p:nvGrpSpPr>
        <p:grpSpPr>
          <a:xfrm rot="0">
            <a:off x="331695" y="435307"/>
            <a:ext cx="17492607" cy="9588958"/>
            <a:chOff x="0" y="0"/>
            <a:chExt cx="4837098" cy="2651562"/>
          </a:xfrm>
        </p:grpSpPr>
        <p:sp>
          <p:nvSpPr>
            <p:cNvPr name="Freeform 48" id="48"/>
            <p:cNvSpPr/>
            <p:nvPr/>
          </p:nvSpPr>
          <p:spPr>
            <a:xfrm flipH="false" flipV="false" rot="0">
              <a:off x="0" y="0"/>
              <a:ext cx="4837098" cy="2651562"/>
            </a:xfrm>
            <a:custGeom>
              <a:avLst/>
              <a:gdLst/>
              <a:ahLst/>
              <a:cxnLst/>
              <a:rect r="r" b="b" t="t" l="l"/>
              <a:pathLst>
                <a:path h="2651562" w="4837098">
                  <a:moveTo>
                    <a:pt x="8852" y="0"/>
                  </a:moveTo>
                  <a:lnTo>
                    <a:pt x="4828246" y="0"/>
                  </a:lnTo>
                  <a:cubicBezTo>
                    <a:pt x="4833135" y="0"/>
                    <a:pt x="4837098" y="3963"/>
                    <a:pt x="4837098" y="8852"/>
                  </a:cubicBezTo>
                  <a:lnTo>
                    <a:pt x="4837098" y="2642710"/>
                  </a:lnTo>
                  <a:cubicBezTo>
                    <a:pt x="4837098" y="2645058"/>
                    <a:pt x="4836165" y="2647309"/>
                    <a:pt x="4834505" y="2648969"/>
                  </a:cubicBezTo>
                  <a:cubicBezTo>
                    <a:pt x="4832845" y="2650629"/>
                    <a:pt x="4830594" y="2651562"/>
                    <a:pt x="4828246" y="2651562"/>
                  </a:cubicBezTo>
                  <a:lnTo>
                    <a:pt x="8852" y="2651562"/>
                  </a:lnTo>
                  <a:cubicBezTo>
                    <a:pt x="6504" y="2651562"/>
                    <a:pt x="4253" y="2650629"/>
                    <a:pt x="2593" y="2648969"/>
                  </a:cubicBezTo>
                  <a:cubicBezTo>
                    <a:pt x="933" y="2647309"/>
                    <a:pt x="0" y="2645058"/>
                    <a:pt x="0" y="2642710"/>
                  </a:cubicBezTo>
                  <a:lnTo>
                    <a:pt x="0" y="8852"/>
                  </a:lnTo>
                  <a:cubicBezTo>
                    <a:pt x="0" y="6504"/>
                    <a:pt x="933" y="4253"/>
                    <a:pt x="2593" y="2593"/>
                  </a:cubicBezTo>
                  <a:cubicBezTo>
                    <a:pt x="4253" y="933"/>
                    <a:pt x="6504" y="0"/>
                    <a:pt x="8852" y="0"/>
                  </a:cubicBezTo>
                  <a:close/>
                </a:path>
              </a:pathLst>
            </a:custGeom>
            <a:solidFill>
              <a:srgbClr val="FFFFFF"/>
            </a:solidFill>
          </p:spPr>
        </p:sp>
        <p:sp>
          <p:nvSpPr>
            <p:cNvPr name="TextBox 49" id="49"/>
            <p:cNvSpPr txBox="true"/>
            <p:nvPr/>
          </p:nvSpPr>
          <p:spPr>
            <a:xfrm>
              <a:off x="0" y="-28575"/>
              <a:ext cx="4837098" cy="2680137"/>
            </a:xfrm>
            <a:prstGeom prst="rect">
              <a:avLst/>
            </a:prstGeom>
          </p:spPr>
          <p:txBody>
            <a:bodyPr anchor="ctr" rtlCol="false" tIns="50800" lIns="50800" bIns="50800" rIns="50800"/>
            <a:lstStyle/>
            <a:p>
              <a:pPr algn="ctr">
                <a:lnSpc>
                  <a:spcPts val="2659"/>
                </a:lnSpc>
              </a:pPr>
            </a:p>
            <a:p>
              <a:pPr algn="ctr">
                <a:lnSpc>
                  <a:spcPts val="2659"/>
                </a:lnSpc>
              </a:pPr>
            </a:p>
            <a:p>
              <a:pPr algn="ctr">
                <a:lnSpc>
                  <a:spcPts val="2659"/>
                </a:lnSpc>
              </a:pPr>
            </a:p>
            <a:p>
              <a:pPr algn="ctr">
                <a:lnSpc>
                  <a:spcPts val="2659"/>
                </a:lnSpc>
              </a:pPr>
            </a:p>
          </p:txBody>
        </p:sp>
      </p:grpSp>
      <p:sp>
        <p:nvSpPr>
          <p:cNvPr name="Freeform 50" id="50"/>
          <p:cNvSpPr/>
          <p:nvPr/>
        </p:nvSpPr>
        <p:spPr>
          <a:xfrm flipH="false" flipV="false" rot="0">
            <a:off x="15073434" y="674013"/>
            <a:ext cx="717758" cy="610094"/>
          </a:xfrm>
          <a:custGeom>
            <a:avLst/>
            <a:gdLst/>
            <a:ahLst/>
            <a:cxnLst/>
            <a:rect r="r" b="b" t="t" l="l"/>
            <a:pathLst>
              <a:path h="610094" w="717758">
                <a:moveTo>
                  <a:pt x="0" y="0"/>
                </a:moveTo>
                <a:lnTo>
                  <a:pt x="717758" y="0"/>
                </a:lnTo>
                <a:lnTo>
                  <a:pt x="717758" y="610094"/>
                </a:lnTo>
                <a:lnTo>
                  <a:pt x="0" y="61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1" id="51"/>
          <p:cNvSpPr/>
          <p:nvPr/>
        </p:nvSpPr>
        <p:spPr>
          <a:xfrm flipH="false" flipV="false" rot="0">
            <a:off x="9999946" y="2716825"/>
            <a:ext cx="7259354" cy="5943153"/>
          </a:xfrm>
          <a:custGeom>
            <a:avLst/>
            <a:gdLst/>
            <a:ahLst/>
            <a:cxnLst/>
            <a:rect r="r" b="b" t="t" l="l"/>
            <a:pathLst>
              <a:path h="5943153" w="7259354">
                <a:moveTo>
                  <a:pt x="0" y="0"/>
                </a:moveTo>
                <a:lnTo>
                  <a:pt x="7259354" y="0"/>
                </a:lnTo>
                <a:lnTo>
                  <a:pt x="7259354" y="5943152"/>
                </a:lnTo>
                <a:lnTo>
                  <a:pt x="0" y="5943152"/>
                </a:lnTo>
                <a:lnTo>
                  <a:pt x="0" y="0"/>
                </a:lnTo>
                <a:close/>
              </a:path>
            </a:pathLst>
          </a:custGeom>
          <a:blipFill>
            <a:blip r:embed="rId6"/>
            <a:stretch>
              <a:fillRect l="0" t="0" r="0" b="0"/>
            </a:stretch>
          </a:blipFill>
        </p:spPr>
      </p:sp>
      <p:sp>
        <p:nvSpPr>
          <p:cNvPr name="Freeform 52" id="52"/>
          <p:cNvSpPr/>
          <p:nvPr/>
        </p:nvSpPr>
        <p:spPr>
          <a:xfrm flipH="false" flipV="false" rot="0">
            <a:off x="1154155" y="2941201"/>
            <a:ext cx="8527769" cy="4577169"/>
          </a:xfrm>
          <a:custGeom>
            <a:avLst/>
            <a:gdLst/>
            <a:ahLst/>
            <a:cxnLst/>
            <a:rect r="r" b="b" t="t" l="l"/>
            <a:pathLst>
              <a:path h="4577169" w="8527769">
                <a:moveTo>
                  <a:pt x="0" y="0"/>
                </a:moveTo>
                <a:lnTo>
                  <a:pt x="8527769" y="0"/>
                </a:lnTo>
                <a:lnTo>
                  <a:pt x="8527769" y="4577169"/>
                </a:lnTo>
                <a:lnTo>
                  <a:pt x="0" y="4577169"/>
                </a:lnTo>
                <a:lnTo>
                  <a:pt x="0" y="0"/>
                </a:lnTo>
                <a:close/>
              </a:path>
            </a:pathLst>
          </a:custGeom>
          <a:blipFill>
            <a:blip r:embed="rId7"/>
            <a:stretch>
              <a:fillRect l="-2325" t="-5054" r="0" b="0"/>
            </a:stretch>
          </a:blipFill>
        </p:spPr>
      </p:sp>
      <p:sp>
        <p:nvSpPr>
          <p:cNvPr name="Freeform 53" id="53"/>
          <p:cNvSpPr/>
          <p:nvPr/>
        </p:nvSpPr>
        <p:spPr>
          <a:xfrm flipH="false" flipV="false" rot="0">
            <a:off x="1281422" y="7911659"/>
            <a:ext cx="8400502" cy="1085458"/>
          </a:xfrm>
          <a:custGeom>
            <a:avLst/>
            <a:gdLst/>
            <a:ahLst/>
            <a:cxnLst/>
            <a:rect r="r" b="b" t="t" l="l"/>
            <a:pathLst>
              <a:path h="1085458" w="8400502">
                <a:moveTo>
                  <a:pt x="0" y="0"/>
                </a:moveTo>
                <a:lnTo>
                  <a:pt x="8400502" y="0"/>
                </a:lnTo>
                <a:lnTo>
                  <a:pt x="8400502" y="1085458"/>
                </a:lnTo>
                <a:lnTo>
                  <a:pt x="0" y="1085458"/>
                </a:lnTo>
                <a:lnTo>
                  <a:pt x="0" y="0"/>
                </a:lnTo>
                <a:close/>
              </a:path>
            </a:pathLst>
          </a:custGeom>
          <a:blipFill>
            <a:blip r:embed="rId8"/>
            <a:stretch>
              <a:fillRect l="0" t="0" r="0" b="0"/>
            </a:stretch>
          </a:blipFill>
        </p:spPr>
      </p:sp>
      <p:sp>
        <p:nvSpPr>
          <p:cNvPr name="TextBox 54" id="54"/>
          <p:cNvSpPr txBox="true"/>
          <p:nvPr/>
        </p:nvSpPr>
        <p:spPr>
          <a:xfrm rot="0">
            <a:off x="2029099"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1</a:t>
            </a:r>
          </a:p>
        </p:txBody>
      </p:sp>
      <p:sp>
        <p:nvSpPr>
          <p:cNvPr name="TextBox 55" id="55"/>
          <p:cNvSpPr txBox="true"/>
          <p:nvPr/>
        </p:nvSpPr>
        <p:spPr>
          <a:xfrm rot="0">
            <a:off x="33203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2</a:t>
            </a:r>
          </a:p>
        </p:txBody>
      </p:sp>
      <p:sp>
        <p:nvSpPr>
          <p:cNvPr name="TextBox 56" id="56"/>
          <p:cNvSpPr txBox="true"/>
          <p:nvPr/>
        </p:nvSpPr>
        <p:spPr>
          <a:xfrm rot="0">
            <a:off x="4613757" y="607193"/>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3</a:t>
            </a:r>
          </a:p>
        </p:txBody>
      </p:sp>
      <p:sp>
        <p:nvSpPr>
          <p:cNvPr name="TextBox 57" id="57"/>
          <p:cNvSpPr txBox="true"/>
          <p:nvPr/>
        </p:nvSpPr>
        <p:spPr>
          <a:xfrm rot="0">
            <a:off x="5739680" y="275406"/>
            <a:ext cx="1132436" cy="1022112"/>
          </a:xfrm>
          <a:prstGeom prst="rect">
            <a:avLst/>
          </a:prstGeom>
        </p:spPr>
        <p:txBody>
          <a:bodyPr anchor="t" rtlCol="false" tIns="0" lIns="0" bIns="0" rIns="0">
            <a:spAutoFit/>
          </a:bodyPr>
          <a:lstStyle/>
          <a:p>
            <a:pPr algn="ctr">
              <a:lnSpc>
                <a:spcPts val="6581"/>
              </a:lnSpc>
            </a:pPr>
            <a:r>
              <a:rPr lang="en-US" sz="6581" spc="-197">
                <a:solidFill>
                  <a:srgbClr val="FFFFFF"/>
                </a:solidFill>
                <a:latin typeface="Gaegu Bold"/>
              </a:rPr>
              <a:t>4</a:t>
            </a:r>
          </a:p>
        </p:txBody>
      </p:sp>
      <p:sp>
        <p:nvSpPr>
          <p:cNvPr name="TextBox 58" id="58"/>
          <p:cNvSpPr txBox="true"/>
          <p:nvPr/>
        </p:nvSpPr>
        <p:spPr>
          <a:xfrm rot="0">
            <a:off x="71846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5</a:t>
            </a:r>
          </a:p>
        </p:txBody>
      </p:sp>
      <p:sp>
        <p:nvSpPr>
          <p:cNvPr name="TextBox 59" id="59"/>
          <p:cNvSpPr txBox="true"/>
          <p:nvPr/>
        </p:nvSpPr>
        <p:spPr>
          <a:xfrm rot="0">
            <a:off x="8481041"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6</a:t>
            </a:r>
          </a:p>
        </p:txBody>
      </p:sp>
      <p:sp>
        <p:nvSpPr>
          <p:cNvPr name="TextBox 60" id="60"/>
          <p:cNvSpPr txBox="true"/>
          <p:nvPr/>
        </p:nvSpPr>
        <p:spPr>
          <a:xfrm rot="0">
            <a:off x="3707045" y="454357"/>
            <a:ext cx="10449463" cy="1014831"/>
          </a:xfrm>
          <a:prstGeom prst="rect">
            <a:avLst/>
          </a:prstGeom>
        </p:spPr>
        <p:txBody>
          <a:bodyPr anchor="t" rtlCol="false" tIns="0" lIns="0" bIns="0" rIns="0">
            <a:spAutoFit/>
          </a:bodyPr>
          <a:lstStyle/>
          <a:p>
            <a:pPr algn="ctr">
              <a:lnSpc>
                <a:spcPts val="7838"/>
              </a:lnSpc>
            </a:pPr>
            <a:r>
              <a:rPr lang="en-US" sz="6815">
                <a:solidFill>
                  <a:srgbClr val="6C827A"/>
                </a:solidFill>
                <a:latin typeface="Bobby Jones Soft"/>
              </a:rPr>
              <a:t>estimasi parameter</a:t>
            </a:r>
          </a:p>
        </p:txBody>
      </p:sp>
      <p:sp>
        <p:nvSpPr>
          <p:cNvPr name="TextBox 61" id="61"/>
          <p:cNvSpPr txBox="true"/>
          <p:nvPr/>
        </p:nvSpPr>
        <p:spPr>
          <a:xfrm rot="0">
            <a:off x="724557" y="2211999"/>
            <a:ext cx="9713105" cy="504825"/>
          </a:xfrm>
          <a:prstGeom prst="rect">
            <a:avLst/>
          </a:prstGeom>
        </p:spPr>
        <p:txBody>
          <a:bodyPr anchor="t" rtlCol="false" tIns="0" lIns="0" bIns="0" rIns="0">
            <a:spAutoFit/>
          </a:bodyPr>
          <a:lstStyle/>
          <a:p>
            <a:pPr algn="ctr">
              <a:lnSpc>
                <a:spcPts val="4199"/>
              </a:lnSpc>
            </a:pPr>
            <a:r>
              <a:rPr lang="en-US" sz="2999">
                <a:solidFill>
                  <a:srgbClr val="000000"/>
                </a:solidFill>
                <a:latin typeface="Sniglet"/>
              </a:rPr>
              <a:t>2. Ordinal Logistic Regression ( All-Threshold Variant)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sp>
        <p:nvSpPr>
          <p:cNvPr name="Freeform 2" id="2"/>
          <p:cNvSpPr/>
          <p:nvPr/>
        </p:nvSpPr>
        <p:spPr>
          <a:xfrm flipH="false" flipV="false" rot="0">
            <a:off x="8159444" y="5550363"/>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3210273" y="-3085179"/>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grpSp>
        <p:nvGrpSpPr>
          <p:cNvPr name="Group 4" id="4"/>
          <p:cNvGrpSpPr/>
          <p:nvPr/>
        </p:nvGrpSpPr>
        <p:grpSpPr>
          <a:xfrm rot="-5400000">
            <a:off x="1345627" y="1063747"/>
            <a:ext cx="2171227" cy="1134929"/>
            <a:chOff x="0" y="0"/>
            <a:chExt cx="2894969" cy="1513238"/>
          </a:xfrm>
        </p:grpSpPr>
        <p:grpSp>
          <p:nvGrpSpPr>
            <p:cNvPr name="Group 5" id="5"/>
            <p:cNvGrpSpPr/>
            <p:nvPr/>
          </p:nvGrpSpPr>
          <p:grpSpPr>
            <a:xfrm rot="0">
              <a:off x="0" y="0"/>
              <a:ext cx="2894969" cy="1513238"/>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176231" y="111640"/>
              <a:ext cx="1608529" cy="1289958"/>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5400000">
            <a:off x="2636830" y="1063747"/>
            <a:ext cx="2171227" cy="1134929"/>
            <a:chOff x="0" y="0"/>
            <a:chExt cx="2894969" cy="1513238"/>
          </a:xfrm>
        </p:grpSpPr>
        <p:grpSp>
          <p:nvGrpSpPr>
            <p:cNvPr name="Group 12" id="12"/>
            <p:cNvGrpSpPr/>
            <p:nvPr/>
          </p:nvGrpSpPr>
          <p:grpSpPr>
            <a:xfrm rot="0">
              <a:off x="0" y="0"/>
              <a:ext cx="2894969" cy="1513238"/>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176231" y="111640"/>
              <a:ext cx="1608529" cy="1289958"/>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5400000">
            <a:off x="3928032" y="1063747"/>
            <a:ext cx="2171227" cy="1134929"/>
            <a:chOff x="0" y="0"/>
            <a:chExt cx="2894969" cy="1513238"/>
          </a:xfrm>
        </p:grpSpPr>
        <p:grpSp>
          <p:nvGrpSpPr>
            <p:cNvPr name="Group 19" id="19"/>
            <p:cNvGrpSpPr/>
            <p:nvPr/>
          </p:nvGrpSpPr>
          <p:grpSpPr>
            <a:xfrm rot="0">
              <a:off x="0" y="0"/>
              <a:ext cx="2894969" cy="1513238"/>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176231" y="111640"/>
              <a:ext cx="1608529" cy="1289958"/>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5400000">
            <a:off x="6506366" y="1063747"/>
            <a:ext cx="2171227" cy="1134929"/>
            <a:chOff x="0" y="0"/>
            <a:chExt cx="2894969" cy="1513238"/>
          </a:xfrm>
        </p:grpSpPr>
        <p:grpSp>
          <p:nvGrpSpPr>
            <p:cNvPr name="Group 26" id="26"/>
            <p:cNvGrpSpPr/>
            <p:nvPr/>
          </p:nvGrpSpPr>
          <p:grpSpPr>
            <a:xfrm rot="0">
              <a:off x="0" y="0"/>
              <a:ext cx="2894969" cy="1513238"/>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176231" y="111640"/>
              <a:ext cx="1608529" cy="1289958"/>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2" id="32"/>
          <p:cNvSpPr/>
          <p:nvPr/>
        </p:nvSpPr>
        <p:spPr>
          <a:xfrm flipH="false" flipV="false" rot="0">
            <a:off x="1863776" y="800750"/>
            <a:ext cx="8087297" cy="1337774"/>
          </a:xfrm>
          <a:custGeom>
            <a:avLst/>
            <a:gdLst/>
            <a:ahLst/>
            <a:cxnLst/>
            <a:rect r="r" b="b" t="t" l="l"/>
            <a:pathLst>
              <a:path h="1337774" w="8087297">
                <a:moveTo>
                  <a:pt x="0" y="0"/>
                </a:moveTo>
                <a:lnTo>
                  <a:pt x="8087298" y="0"/>
                </a:lnTo>
                <a:lnTo>
                  <a:pt x="8087298" y="1337773"/>
                </a:lnTo>
                <a:lnTo>
                  <a:pt x="0" y="1337773"/>
                </a:lnTo>
                <a:lnTo>
                  <a:pt x="0" y="0"/>
                </a:lnTo>
                <a:close/>
              </a:path>
            </a:pathLst>
          </a:custGeom>
          <a:blipFill>
            <a:blip r:embed="rId3"/>
            <a:stretch>
              <a:fillRect l="0" t="0" r="0" b="0"/>
            </a:stretch>
          </a:blipFill>
        </p:spPr>
      </p:sp>
      <p:grpSp>
        <p:nvGrpSpPr>
          <p:cNvPr name="Group 33" id="33"/>
          <p:cNvGrpSpPr/>
          <p:nvPr/>
        </p:nvGrpSpPr>
        <p:grpSpPr>
          <a:xfrm rot="-5400000">
            <a:off x="7797569" y="1063747"/>
            <a:ext cx="2171227" cy="1134929"/>
            <a:chOff x="0" y="0"/>
            <a:chExt cx="2894969" cy="1513238"/>
          </a:xfrm>
        </p:grpSpPr>
        <p:grpSp>
          <p:nvGrpSpPr>
            <p:cNvPr name="Group 34" id="34"/>
            <p:cNvGrpSpPr/>
            <p:nvPr/>
          </p:nvGrpSpPr>
          <p:grpSpPr>
            <a:xfrm rot="0">
              <a:off x="0" y="0"/>
              <a:ext cx="2894969" cy="1513238"/>
              <a:chOff x="0" y="0"/>
              <a:chExt cx="620810" cy="324506"/>
            </a:xfrm>
          </p:grpSpPr>
          <p:sp>
            <p:nvSpPr>
              <p:cNvPr name="Freeform 35" id="3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36" id="3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7" id="37"/>
            <p:cNvGrpSpPr/>
            <p:nvPr/>
          </p:nvGrpSpPr>
          <p:grpSpPr>
            <a:xfrm rot="0">
              <a:off x="1176231" y="111640"/>
              <a:ext cx="1608529" cy="1289958"/>
              <a:chOff x="0" y="0"/>
              <a:chExt cx="344940" cy="276625"/>
            </a:xfrm>
          </p:grpSpPr>
          <p:sp>
            <p:nvSpPr>
              <p:cNvPr name="Freeform 38" id="3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39" id="3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0" id="40"/>
          <p:cNvGrpSpPr/>
          <p:nvPr/>
        </p:nvGrpSpPr>
        <p:grpSpPr>
          <a:xfrm rot="-5400000">
            <a:off x="14346700" y="1063747"/>
            <a:ext cx="2171227" cy="1134929"/>
            <a:chOff x="0" y="0"/>
            <a:chExt cx="2894969" cy="1513238"/>
          </a:xfrm>
        </p:grpSpPr>
        <p:grpSp>
          <p:nvGrpSpPr>
            <p:cNvPr name="Group 41" id="41"/>
            <p:cNvGrpSpPr/>
            <p:nvPr/>
          </p:nvGrpSpPr>
          <p:grpSpPr>
            <a:xfrm rot="0">
              <a:off x="0" y="0"/>
              <a:ext cx="2894969" cy="1513238"/>
              <a:chOff x="0" y="0"/>
              <a:chExt cx="620810" cy="324506"/>
            </a:xfrm>
          </p:grpSpPr>
          <p:sp>
            <p:nvSpPr>
              <p:cNvPr name="Freeform 42" id="4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43" id="4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4" id="44"/>
            <p:cNvGrpSpPr/>
            <p:nvPr/>
          </p:nvGrpSpPr>
          <p:grpSpPr>
            <a:xfrm rot="0">
              <a:off x="1176231" y="111640"/>
              <a:ext cx="1608529" cy="1289958"/>
              <a:chOff x="0" y="0"/>
              <a:chExt cx="344940" cy="276625"/>
            </a:xfrm>
          </p:grpSpPr>
          <p:sp>
            <p:nvSpPr>
              <p:cNvPr name="Freeform 45" id="4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46" id="4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7" id="47"/>
          <p:cNvGrpSpPr/>
          <p:nvPr/>
        </p:nvGrpSpPr>
        <p:grpSpPr>
          <a:xfrm rot="0">
            <a:off x="331695" y="435307"/>
            <a:ext cx="17492607" cy="9588958"/>
            <a:chOff x="0" y="0"/>
            <a:chExt cx="4837098" cy="2651562"/>
          </a:xfrm>
        </p:grpSpPr>
        <p:sp>
          <p:nvSpPr>
            <p:cNvPr name="Freeform 48" id="48"/>
            <p:cNvSpPr/>
            <p:nvPr/>
          </p:nvSpPr>
          <p:spPr>
            <a:xfrm flipH="false" flipV="false" rot="0">
              <a:off x="0" y="0"/>
              <a:ext cx="4837098" cy="2651562"/>
            </a:xfrm>
            <a:custGeom>
              <a:avLst/>
              <a:gdLst/>
              <a:ahLst/>
              <a:cxnLst/>
              <a:rect r="r" b="b" t="t" l="l"/>
              <a:pathLst>
                <a:path h="2651562" w="4837098">
                  <a:moveTo>
                    <a:pt x="8852" y="0"/>
                  </a:moveTo>
                  <a:lnTo>
                    <a:pt x="4828246" y="0"/>
                  </a:lnTo>
                  <a:cubicBezTo>
                    <a:pt x="4833135" y="0"/>
                    <a:pt x="4837098" y="3963"/>
                    <a:pt x="4837098" y="8852"/>
                  </a:cubicBezTo>
                  <a:lnTo>
                    <a:pt x="4837098" y="2642710"/>
                  </a:lnTo>
                  <a:cubicBezTo>
                    <a:pt x="4837098" y="2645058"/>
                    <a:pt x="4836165" y="2647309"/>
                    <a:pt x="4834505" y="2648969"/>
                  </a:cubicBezTo>
                  <a:cubicBezTo>
                    <a:pt x="4832845" y="2650629"/>
                    <a:pt x="4830594" y="2651562"/>
                    <a:pt x="4828246" y="2651562"/>
                  </a:cubicBezTo>
                  <a:lnTo>
                    <a:pt x="8852" y="2651562"/>
                  </a:lnTo>
                  <a:cubicBezTo>
                    <a:pt x="6504" y="2651562"/>
                    <a:pt x="4253" y="2650629"/>
                    <a:pt x="2593" y="2648969"/>
                  </a:cubicBezTo>
                  <a:cubicBezTo>
                    <a:pt x="933" y="2647309"/>
                    <a:pt x="0" y="2645058"/>
                    <a:pt x="0" y="2642710"/>
                  </a:cubicBezTo>
                  <a:lnTo>
                    <a:pt x="0" y="8852"/>
                  </a:lnTo>
                  <a:cubicBezTo>
                    <a:pt x="0" y="6504"/>
                    <a:pt x="933" y="4253"/>
                    <a:pt x="2593" y="2593"/>
                  </a:cubicBezTo>
                  <a:cubicBezTo>
                    <a:pt x="4253" y="933"/>
                    <a:pt x="6504" y="0"/>
                    <a:pt x="8852" y="0"/>
                  </a:cubicBezTo>
                  <a:close/>
                </a:path>
              </a:pathLst>
            </a:custGeom>
            <a:solidFill>
              <a:srgbClr val="FFFFFF"/>
            </a:solidFill>
          </p:spPr>
        </p:sp>
        <p:sp>
          <p:nvSpPr>
            <p:cNvPr name="TextBox 49" id="49"/>
            <p:cNvSpPr txBox="true"/>
            <p:nvPr/>
          </p:nvSpPr>
          <p:spPr>
            <a:xfrm>
              <a:off x="0" y="-28575"/>
              <a:ext cx="4837098" cy="2680137"/>
            </a:xfrm>
            <a:prstGeom prst="rect">
              <a:avLst/>
            </a:prstGeom>
          </p:spPr>
          <p:txBody>
            <a:bodyPr anchor="ctr" rtlCol="false" tIns="50800" lIns="50800" bIns="50800" rIns="50800"/>
            <a:lstStyle/>
            <a:p>
              <a:pPr algn="ctr">
                <a:lnSpc>
                  <a:spcPts val="2659"/>
                </a:lnSpc>
              </a:pPr>
            </a:p>
          </p:txBody>
        </p:sp>
      </p:grpSp>
      <p:sp>
        <p:nvSpPr>
          <p:cNvPr name="Freeform 50" id="50"/>
          <p:cNvSpPr/>
          <p:nvPr/>
        </p:nvSpPr>
        <p:spPr>
          <a:xfrm flipH="false" flipV="false" rot="0">
            <a:off x="15073434" y="674013"/>
            <a:ext cx="717758" cy="610094"/>
          </a:xfrm>
          <a:custGeom>
            <a:avLst/>
            <a:gdLst/>
            <a:ahLst/>
            <a:cxnLst/>
            <a:rect r="r" b="b" t="t" l="l"/>
            <a:pathLst>
              <a:path h="610094" w="717758">
                <a:moveTo>
                  <a:pt x="0" y="0"/>
                </a:moveTo>
                <a:lnTo>
                  <a:pt x="717758" y="0"/>
                </a:lnTo>
                <a:lnTo>
                  <a:pt x="717758" y="610094"/>
                </a:lnTo>
                <a:lnTo>
                  <a:pt x="0" y="61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1" id="51"/>
          <p:cNvSpPr/>
          <p:nvPr/>
        </p:nvSpPr>
        <p:spPr>
          <a:xfrm flipH="false" flipV="false" rot="0">
            <a:off x="1028700" y="2850175"/>
            <a:ext cx="8693497" cy="4791691"/>
          </a:xfrm>
          <a:custGeom>
            <a:avLst/>
            <a:gdLst/>
            <a:ahLst/>
            <a:cxnLst/>
            <a:rect r="r" b="b" t="t" l="l"/>
            <a:pathLst>
              <a:path h="4791691" w="8693497">
                <a:moveTo>
                  <a:pt x="0" y="0"/>
                </a:moveTo>
                <a:lnTo>
                  <a:pt x="8693497" y="0"/>
                </a:lnTo>
                <a:lnTo>
                  <a:pt x="8693497" y="4791691"/>
                </a:lnTo>
                <a:lnTo>
                  <a:pt x="0" y="4791691"/>
                </a:lnTo>
                <a:lnTo>
                  <a:pt x="0" y="0"/>
                </a:lnTo>
                <a:close/>
              </a:path>
            </a:pathLst>
          </a:custGeom>
          <a:blipFill>
            <a:blip r:embed="rId6"/>
            <a:stretch>
              <a:fillRect l="0" t="0" r="0" b="0"/>
            </a:stretch>
          </a:blipFill>
        </p:spPr>
      </p:sp>
      <p:sp>
        <p:nvSpPr>
          <p:cNvPr name="Freeform 52" id="52"/>
          <p:cNvSpPr/>
          <p:nvPr/>
        </p:nvSpPr>
        <p:spPr>
          <a:xfrm flipH="false" flipV="false" rot="0">
            <a:off x="10262661" y="2943325"/>
            <a:ext cx="7319557" cy="5938891"/>
          </a:xfrm>
          <a:custGeom>
            <a:avLst/>
            <a:gdLst/>
            <a:ahLst/>
            <a:cxnLst/>
            <a:rect r="r" b="b" t="t" l="l"/>
            <a:pathLst>
              <a:path h="5938891" w="7319557">
                <a:moveTo>
                  <a:pt x="0" y="0"/>
                </a:moveTo>
                <a:lnTo>
                  <a:pt x="7319557" y="0"/>
                </a:lnTo>
                <a:lnTo>
                  <a:pt x="7319557" y="5938891"/>
                </a:lnTo>
                <a:lnTo>
                  <a:pt x="0" y="5938891"/>
                </a:lnTo>
                <a:lnTo>
                  <a:pt x="0" y="0"/>
                </a:lnTo>
                <a:close/>
              </a:path>
            </a:pathLst>
          </a:custGeom>
          <a:blipFill>
            <a:blip r:embed="rId7"/>
            <a:stretch>
              <a:fillRect l="0" t="0" r="0" b="0"/>
            </a:stretch>
          </a:blipFill>
        </p:spPr>
      </p:sp>
      <p:sp>
        <p:nvSpPr>
          <p:cNvPr name="Freeform 53" id="53"/>
          <p:cNvSpPr/>
          <p:nvPr/>
        </p:nvSpPr>
        <p:spPr>
          <a:xfrm flipH="false" flipV="false" rot="0">
            <a:off x="1028700" y="8034696"/>
            <a:ext cx="8672296" cy="1223604"/>
          </a:xfrm>
          <a:custGeom>
            <a:avLst/>
            <a:gdLst/>
            <a:ahLst/>
            <a:cxnLst/>
            <a:rect r="r" b="b" t="t" l="l"/>
            <a:pathLst>
              <a:path h="1223604" w="8672296">
                <a:moveTo>
                  <a:pt x="0" y="0"/>
                </a:moveTo>
                <a:lnTo>
                  <a:pt x="8672296" y="0"/>
                </a:lnTo>
                <a:lnTo>
                  <a:pt x="8672296" y="1223604"/>
                </a:lnTo>
                <a:lnTo>
                  <a:pt x="0" y="1223604"/>
                </a:lnTo>
                <a:lnTo>
                  <a:pt x="0" y="0"/>
                </a:lnTo>
                <a:close/>
              </a:path>
            </a:pathLst>
          </a:custGeom>
          <a:blipFill>
            <a:blip r:embed="rId8"/>
            <a:stretch>
              <a:fillRect l="0" t="0" r="0" b="0"/>
            </a:stretch>
          </a:blipFill>
        </p:spPr>
      </p:sp>
      <p:sp>
        <p:nvSpPr>
          <p:cNvPr name="TextBox 54" id="54"/>
          <p:cNvSpPr txBox="true"/>
          <p:nvPr/>
        </p:nvSpPr>
        <p:spPr>
          <a:xfrm rot="0">
            <a:off x="2029099"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1</a:t>
            </a:r>
          </a:p>
        </p:txBody>
      </p:sp>
      <p:sp>
        <p:nvSpPr>
          <p:cNvPr name="TextBox 55" id="55"/>
          <p:cNvSpPr txBox="true"/>
          <p:nvPr/>
        </p:nvSpPr>
        <p:spPr>
          <a:xfrm rot="0">
            <a:off x="33203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2</a:t>
            </a:r>
          </a:p>
        </p:txBody>
      </p:sp>
      <p:sp>
        <p:nvSpPr>
          <p:cNvPr name="TextBox 56" id="56"/>
          <p:cNvSpPr txBox="true"/>
          <p:nvPr/>
        </p:nvSpPr>
        <p:spPr>
          <a:xfrm rot="0">
            <a:off x="4613757" y="607193"/>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3</a:t>
            </a:r>
          </a:p>
        </p:txBody>
      </p:sp>
      <p:sp>
        <p:nvSpPr>
          <p:cNvPr name="TextBox 57" id="57"/>
          <p:cNvSpPr txBox="true"/>
          <p:nvPr/>
        </p:nvSpPr>
        <p:spPr>
          <a:xfrm rot="0">
            <a:off x="5739680" y="275406"/>
            <a:ext cx="1132436" cy="1022112"/>
          </a:xfrm>
          <a:prstGeom prst="rect">
            <a:avLst/>
          </a:prstGeom>
        </p:spPr>
        <p:txBody>
          <a:bodyPr anchor="t" rtlCol="false" tIns="0" lIns="0" bIns="0" rIns="0">
            <a:spAutoFit/>
          </a:bodyPr>
          <a:lstStyle/>
          <a:p>
            <a:pPr algn="ctr">
              <a:lnSpc>
                <a:spcPts val="6581"/>
              </a:lnSpc>
            </a:pPr>
            <a:r>
              <a:rPr lang="en-US" sz="6581" spc="-197">
                <a:solidFill>
                  <a:srgbClr val="FFFFFF"/>
                </a:solidFill>
                <a:latin typeface="Gaegu Bold"/>
              </a:rPr>
              <a:t>4</a:t>
            </a:r>
          </a:p>
        </p:txBody>
      </p:sp>
      <p:sp>
        <p:nvSpPr>
          <p:cNvPr name="TextBox 58" id="58"/>
          <p:cNvSpPr txBox="true"/>
          <p:nvPr/>
        </p:nvSpPr>
        <p:spPr>
          <a:xfrm rot="0">
            <a:off x="71846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5</a:t>
            </a:r>
          </a:p>
        </p:txBody>
      </p:sp>
      <p:sp>
        <p:nvSpPr>
          <p:cNvPr name="TextBox 59" id="59"/>
          <p:cNvSpPr txBox="true"/>
          <p:nvPr/>
        </p:nvSpPr>
        <p:spPr>
          <a:xfrm rot="0">
            <a:off x="8481041"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6</a:t>
            </a:r>
          </a:p>
        </p:txBody>
      </p:sp>
      <p:sp>
        <p:nvSpPr>
          <p:cNvPr name="TextBox 60" id="60"/>
          <p:cNvSpPr txBox="true"/>
          <p:nvPr/>
        </p:nvSpPr>
        <p:spPr>
          <a:xfrm rot="0">
            <a:off x="3707045" y="454357"/>
            <a:ext cx="10449463" cy="1014831"/>
          </a:xfrm>
          <a:prstGeom prst="rect">
            <a:avLst/>
          </a:prstGeom>
        </p:spPr>
        <p:txBody>
          <a:bodyPr anchor="t" rtlCol="false" tIns="0" lIns="0" bIns="0" rIns="0">
            <a:spAutoFit/>
          </a:bodyPr>
          <a:lstStyle/>
          <a:p>
            <a:pPr algn="ctr">
              <a:lnSpc>
                <a:spcPts val="7838"/>
              </a:lnSpc>
            </a:pPr>
            <a:r>
              <a:rPr lang="en-US" sz="6815">
                <a:solidFill>
                  <a:srgbClr val="6C827A"/>
                </a:solidFill>
                <a:latin typeface="Bobby Jones Soft"/>
              </a:rPr>
              <a:t>estimasi parameter</a:t>
            </a:r>
          </a:p>
        </p:txBody>
      </p:sp>
      <p:sp>
        <p:nvSpPr>
          <p:cNvPr name="TextBox 61" id="61"/>
          <p:cNvSpPr txBox="true"/>
          <p:nvPr/>
        </p:nvSpPr>
        <p:spPr>
          <a:xfrm rot="0">
            <a:off x="724557" y="2211999"/>
            <a:ext cx="9713105" cy="504825"/>
          </a:xfrm>
          <a:prstGeom prst="rect">
            <a:avLst/>
          </a:prstGeom>
        </p:spPr>
        <p:txBody>
          <a:bodyPr anchor="t" rtlCol="false" tIns="0" lIns="0" bIns="0" rIns="0">
            <a:spAutoFit/>
          </a:bodyPr>
          <a:lstStyle/>
          <a:p>
            <a:pPr algn="ctr">
              <a:lnSpc>
                <a:spcPts val="4199"/>
              </a:lnSpc>
            </a:pPr>
            <a:r>
              <a:rPr lang="en-US" sz="2999">
                <a:solidFill>
                  <a:srgbClr val="000000"/>
                </a:solidFill>
                <a:latin typeface="Sniglet"/>
              </a:rPr>
              <a:t>2. Ordinal Logistic Regression ( Immidiate Threshold)</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sp>
        <p:nvSpPr>
          <p:cNvPr name="Freeform 2" id="2"/>
          <p:cNvSpPr/>
          <p:nvPr/>
        </p:nvSpPr>
        <p:spPr>
          <a:xfrm flipH="false" flipV="false" rot="0">
            <a:off x="8159444" y="5550363"/>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3210273" y="-3085179"/>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grpSp>
        <p:nvGrpSpPr>
          <p:cNvPr name="Group 4" id="4"/>
          <p:cNvGrpSpPr/>
          <p:nvPr/>
        </p:nvGrpSpPr>
        <p:grpSpPr>
          <a:xfrm rot="-5400000">
            <a:off x="1345627" y="1063747"/>
            <a:ext cx="2171227" cy="1134929"/>
            <a:chOff x="0" y="0"/>
            <a:chExt cx="2894969" cy="1513238"/>
          </a:xfrm>
        </p:grpSpPr>
        <p:grpSp>
          <p:nvGrpSpPr>
            <p:cNvPr name="Group 5" id="5"/>
            <p:cNvGrpSpPr/>
            <p:nvPr/>
          </p:nvGrpSpPr>
          <p:grpSpPr>
            <a:xfrm rot="0">
              <a:off x="0" y="0"/>
              <a:ext cx="2894969" cy="1513238"/>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176231" y="111640"/>
              <a:ext cx="1608529" cy="1289958"/>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5400000">
            <a:off x="2636830" y="1063747"/>
            <a:ext cx="2171227" cy="1134929"/>
            <a:chOff x="0" y="0"/>
            <a:chExt cx="2894969" cy="1513238"/>
          </a:xfrm>
        </p:grpSpPr>
        <p:grpSp>
          <p:nvGrpSpPr>
            <p:cNvPr name="Group 12" id="12"/>
            <p:cNvGrpSpPr/>
            <p:nvPr/>
          </p:nvGrpSpPr>
          <p:grpSpPr>
            <a:xfrm rot="0">
              <a:off x="0" y="0"/>
              <a:ext cx="2894969" cy="1513238"/>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176231" y="111640"/>
              <a:ext cx="1608529" cy="1289958"/>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5400000">
            <a:off x="3928032" y="1063747"/>
            <a:ext cx="2171227" cy="1134929"/>
            <a:chOff x="0" y="0"/>
            <a:chExt cx="2894969" cy="1513238"/>
          </a:xfrm>
        </p:grpSpPr>
        <p:grpSp>
          <p:nvGrpSpPr>
            <p:cNvPr name="Group 19" id="19"/>
            <p:cNvGrpSpPr/>
            <p:nvPr/>
          </p:nvGrpSpPr>
          <p:grpSpPr>
            <a:xfrm rot="0">
              <a:off x="0" y="0"/>
              <a:ext cx="2894969" cy="1513238"/>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176231" y="111640"/>
              <a:ext cx="1608529" cy="1289958"/>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5400000">
            <a:off x="6506366" y="1063747"/>
            <a:ext cx="2171227" cy="1134929"/>
            <a:chOff x="0" y="0"/>
            <a:chExt cx="2894969" cy="1513238"/>
          </a:xfrm>
        </p:grpSpPr>
        <p:grpSp>
          <p:nvGrpSpPr>
            <p:cNvPr name="Group 26" id="26"/>
            <p:cNvGrpSpPr/>
            <p:nvPr/>
          </p:nvGrpSpPr>
          <p:grpSpPr>
            <a:xfrm rot="0">
              <a:off x="0" y="0"/>
              <a:ext cx="2894969" cy="1513238"/>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176231" y="111640"/>
              <a:ext cx="1608529" cy="1289958"/>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2" id="32"/>
          <p:cNvSpPr/>
          <p:nvPr/>
        </p:nvSpPr>
        <p:spPr>
          <a:xfrm flipH="false" flipV="false" rot="0">
            <a:off x="1863776" y="800750"/>
            <a:ext cx="8087297" cy="1337774"/>
          </a:xfrm>
          <a:custGeom>
            <a:avLst/>
            <a:gdLst/>
            <a:ahLst/>
            <a:cxnLst/>
            <a:rect r="r" b="b" t="t" l="l"/>
            <a:pathLst>
              <a:path h="1337774" w="8087297">
                <a:moveTo>
                  <a:pt x="0" y="0"/>
                </a:moveTo>
                <a:lnTo>
                  <a:pt x="8087298" y="0"/>
                </a:lnTo>
                <a:lnTo>
                  <a:pt x="8087298" y="1337773"/>
                </a:lnTo>
                <a:lnTo>
                  <a:pt x="0" y="1337773"/>
                </a:lnTo>
                <a:lnTo>
                  <a:pt x="0" y="0"/>
                </a:lnTo>
                <a:close/>
              </a:path>
            </a:pathLst>
          </a:custGeom>
          <a:blipFill>
            <a:blip r:embed="rId3"/>
            <a:stretch>
              <a:fillRect l="0" t="0" r="0" b="0"/>
            </a:stretch>
          </a:blipFill>
        </p:spPr>
      </p:sp>
      <p:grpSp>
        <p:nvGrpSpPr>
          <p:cNvPr name="Group 33" id="33"/>
          <p:cNvGrpSpPr/>
          <p:nvPr/>
        </p:nvGrpSpPr>
        <p:grpSpPr>
          <a:xfrm rot="-5400000">
            <a:off x="7797569" y="1063747"/>
            <a:ext cx="2171227" cy="1134929"/>
            <a:chOff x="0" y="0"/>
            <a:chExt cx="2894969" cy="1513238"/>
          </a:xfrm>
        </p:grpSpPr>
        <p:grpSp>
          <p:nvGrpSpPr>
            <p:cNvPr name="Group 34" id="34"/>
            <p:cNvGrpSpPr/>
            <p:nvPr/>
          </p:nvGrpSpPr>
          <p:grpSpPr>
            <a:xfrm rot="0">
              <a:off x="0" y="0"/>
              <a:ext cx="2894969" cy="1513238"/>
              <a:chOff x="0" y="0"/>
              <a:chExt cx="620810" cy="324506"/>
            </a:xfrm>
          </p:grpSpPr>
          <p:sp>
            <p:nvSpPr>
              <p:cNvPr name="Freeform 35" id="3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36" id="3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7" id="37"/>
            <p:cNvGrpSpPr/>
            <p:nvPr/>
          </p:nvGrpSpPr>
          <p:grpSpPr>
            <a:xfrm rot="0">
              <a:off x="1176231" y="111640"/>
              <a:ext cx="1608529" cy="1289958"/>
              <a:chOff x="0" y="0"/>
              <a:chExt cx="344940" cy="276625"/>
            </a:xfrm>
          </p:grpSpPr>
          <p:sp>
            <p:nvSpPr>
              <p:cNvPr name="Freeform 38" id="3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39" id="3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0" id="40"/>
          <p:cNvGrpSpPr/>
          <p:nvPr/>
        </p:nvGrpSpPr>
        <p:grpSpPr>
          <a:xfrm rot="-5400000">
            <a:off x="14346700" y="1063747"/>
            <a:ext cx="2171227" cy="1134929"/>
            <a:chOff x="0" y="0"/>
            <a:chExt cx="2894969" cy="1513238"/>
          </a:xfrm>
        </p:grpSpPr>
        <p:grpSp>
          <p:nvGrpSpPr>
            <p:cNvPr name="Group 41" id="41"/>
            <p:cNvGrpSpPr/>
            <p:nvPr/>
          </p:nvGrpSpPr>
          <p:grpSpPr>
            <a:xfrm rot="0">
              <a:off x="0" y="0"/>
              <a:ext cx="2894969" cy="1513238"/>
              <a:chOff x="0" y="0"/>
              <a:chExt cx="620810" cy="324506"/>
            </a:xfrm>
          </p:grpSpPr>
          <p:sp>
            <p:nvSpPr>
              <p:cNvPr name="Freeform 42" id="4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43" id="4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4" id="44"/>
            <p:cNvGrpSpPr/>
            <p:nvPr/>
          </p:nvGrpSpPr>
          <p:grpSpPr>
            <a:xfrm rot="0">
              <a:off x="1176231" y="111640"/>
              <a:ext cx="1608529" cy="1289958"/>
              <a:chOff x="0" y="0"/>
              <a:chExt cx="344940" cy="276625"/>
            </a:xfrm>
          </p:grpSpPr>
          <p:sp>
            <p:nvSpPr>
              <p:cNvPr name="Freeform 45" id="4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46" id="4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7" id="47"/>
          <p:cNvGrpSpPr/>
          <p:nvPr/>
        </p:nvGrpSpPr>
        <p:grpSpPr>
          <a:xfrm rot="0">
            <a:off x="331695" y="435307"/>
            <a:ext cx="17492607" cy="9588958"/>
            <a:chOff x="0" y="0"/>
            <a:chExt cx="4837098" cy="2651562"/>
          </a:xfrm>
        </p:grpSpPr>
        <p:sp>
          <p:nvSpPr>
            <p:cNvPr name="Freeform 48" id="48"/>
            <p:cNvSpPr/>
            <p:nvPr/>
          </p:nvSpPr>
          <p:spPr>
            <a:xfrm flipH="false" flipV="false" rot="0">
              <a:off x="0" y="0"/>
              <a:ext cx="4837098" cy="2651562"/>
            </a:xfrm>
            <a:custGeom>
              <a:avLst/>
              <a:gdLst/>
              <a:ahLst/>
              <a:cxnLst/>
              <a:rect r="r" b="b" t="t" l="l"/>
              <a:pathLst>
                <a:path h="2651562" w="4837098">
                  <a:moveTo>
                    <a:pt x="8852" y="0"/>
                  </a:moveTo>
                  <a:lnTo>
                    <a:pt x="4828246" y="0"/>
                  </a:lnTo>
                  <a:cubicBezTo>
                    <a:pt x="4833135" y="0"/>
                    <a:pt x="4837098" y="3963"/>
                    <a:pt x="4837098" y="8852"/>
                  </a:cubicBezTo>
                  <a:lnTo>
                    <a:pt x="4837098" y="2642710"/>
                  </a:lnTo>
                  <a:cubicBezTo>
                    <a:pt x="4837098" y="2645058"/>
                    <a:pt x="4836165" y="2647309"/>
                    <a:pt x="4834505" y="2648969"/>
                  </a:cubicBezTo>
                  <a:cubicBezTo>
                    <a:pt x="4832845" y="2650629"/>
                    <a:pt x="4830594" y="2651562"/>
                    <a:pt x="4828246" y="2651562"/>
                  </a:cubicBezTo>
                  <a:lnTo>
                    <a:pt x="8852" y="2651562"/>
                  </a:lnTo>
                  <a:cubicBezTo>
                    <a:pt x="6504" y="2651562"/>
                    <a:pt x="4253" y="2650629"/>
                    <a:pt x="2593" y="2648969"/>
                  </a:cubicBezTo>
                  <a:cubicBezTo>
                    <a:pt x="933" y="2647309"/>
                    <a:pt x="0" y="2645058"/>
                    <a:pt x="0" y="2642710"/>
                  </a:cubicBezTo>
                  <a:lnTo>
                    <a:pt x="0" y="8852"/>
                  </a:lnTo>
                  <a:cubicBezTo>
                    <a:pt x="0" y="6504"/>
                    <a:pt x="933" y="4253"/>
                    <a:pt x="2593" y="2593"/>
                  </a:cubicBezTo>
                  <a:cubicBezTo>
                    <a:pt x="4253" y="933"/>
                    <a:pt x="6504" y="0"/>
                    <a:pt x="8852" y="0"/>
                  </a:cubicBezTo>
                  <a:close/>
                </a:path>
              </a:pathLst>
            </a:custGeom>
            <a:solidFill>
              <a:srgbClr val="FFFFFF"/>
            </a:solidFill>
          </p:spPr>
        </p:sp>
        <p:sp>
          <p:nvSpPr>
            <p:cNvPr name="TextBox 49" id="49"/>
            <p:cNvSpPr txBox="true"/>
            <p:nvPr/>
          </p:nvSpPr>
          <p:spPr>
            <a:xfrm>
              <a:off x="0" y="-28575"/>
              <a:ext cx="4837098" cy="2680137"/>
            </a:xfrm>
            <a:prstGeom prst="rect">
              <a:avLst/>
            </a:prstGeom>
          </p:spPr>
          <p:txBody>
            <a:bodyPr anchor="ctr" rtlCol="false" tIns="50800" lIns="50800" bIns="50800" rIns="50800"/>
            <a:lstStyle/>
            <a:p>
              <a:pPr algn="ctr">
                <a:lnSpc>
                  <a:spcPts val="2659"/>
                </a:lnSpc>
              </a:pPr>
            </a:p>
          </p:txBody>
        </p:sp>
      </p:grpSp>
      <p:sp>
        <p:nvSpPr>
          <p:cNvPr name="Freeform 50" id="50"/>
          <p:cNvSpPr/>
          <p:nvPr/>
        </p:nvSpPr>
        <p:spPr>
          <a:xfrm flipH="false" flipV="false" rot="0">
            <a:off x="15073434" y="674013"/>
            <a:ext cx="717758" cy="610094"/>
          </a:xfrm>
          <a:custGeom>
            <a:avLst/>
            <a:gdLst/>
            <a:ahLst/>
            <a:cxnLst/>
            <a:rect r="r" b="b" t="t" l="l"/>
            <a:pathLst>
              <a:path h="610094" w="717758">
                <a:moveTo>
                  <a:pt x="0" y="0"/>
                </a:moveTo>
                <a:lnTo>
                  <a:pt x="717758" y="0"/>
                </a:lnTo>
                <a:lnTo>
                  <a:pt x="717758" y="610094"/>
                </a:lnTo>
                <a:lnTo>
                  <a:pt x="0" y="61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1" id="51"/>
          <p:cNvSpPr/>
          <p:nvPr/>
        </p:nvSpPr>
        <p:spPr>
          <a:xfrm flipH="false" flipV="false" rot="0">
            <a:off x="3698769" y="1759353"/>
            <a:ext cx="11503755" cy="7582021"/>
          </a:xfrm>
          <a:custGeom>
            <a:avLst/>
            <a:gdLst/>
            <a:ahLst/>
            <a:cxnLst/>
            <a:rect r="r" b="b" t="t" l="l"/>
            <a:pathLst>
              <a:path h="7582021" w="11503755">
                <a:moveTo>
                  <a:pt x="0" y="0"/>
                </a:moveTo>
                <a:lnTo>
                  <a:pt x="11503755" y="0"/>
                </a:lnTo>
                <a:lnTo>
                  <a:pt x="11503755" y="7582020"/>
                </a:lnTo>
                <a:lnTo>
                  <a:pt x="0" y="7582020"/>
                </a:lnTo>
                <a:lnTo>
                  <a:pt x="0" y="0"/>
                </a:lnTo>
                <a:close/>
              </a:path>
            </a:pathLst>
          </a:custGeom>
          <a:blipFill>
            <a:blip r:embed="rId6"/>
            <a:stretch>
              <a:fillRect l="0" t="0" r="0" b="0"/>
            </a:stretch>
          </a:blipFill>
        </p:spPr>
      </p:sp>
      <p:sp>
        <p:nvSpPr>
          <p:cNvPr name="TextBox 52" id="52"/>
          <p:cNvSpPr txBox="true"/>
          <p:nvPr/>
        </p:nvSpPr>
        <p:spPr>
          <a:xfrm rot="0">
            <a:off x="2029099"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1</a:t>
            </a:r>
          </a:p>
        </p:txBody>
      </p:sp>
      <p:sp>
        <p:nvSpPr>
          <p:cNvPr name="TextBox 53" id="53"/>
          <p:cNvSpPr txBox="true"/>
          <p:nvPr/>
        </p:nvSpPr>
        <p:spPr>
          <a:xfrm rot="0">
            <a:off x="33203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2</a:t>
            </a:r>
          </a:p>
        </p:txBody>
      </p:sp>
      <p:sp>
        <p:nvSpPr>
          <p:cNvPr name="TextBox 54" id="54"/>
          <p:cNvSpPr txBox="true"/>
          <p:nvPr/>
        </p:nvSpPr>
        <p:spPr>
          <a:xfrm rot="0">
            <a:off x="4613757" y="607193"/>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3</a:t>
            </a:r>
          </a:p>
        </p:txBody>
      </p:sp>
      <p:sp>
        <p:nvSpPr>
          <p:cNvPr name="TextBox 55" id="55"/>
          <p:cNvSpPr txBox="true"/>
          <p:nvPr/>
        </p:nvSpPr>
        <p:spPr>
          <a:xfrm rot="0">
            <a:off x="5739680" y="275406"/>
            <a:ext cx="1132436" cy="1022112"/>
          </a:xfrm>
          <a:prstGeom prst="rect">
            <a:avLst/>
          </a:prstGeom>
        </p:spPr>
        <p:txBody>
          <a:bodyPr anchor="t" rtlCol="false" tIns="0" lIns="0" bIns="0" rIns="0">
            <a:spAutoFit/>
          </a:bodyPr>
          <a:lstStyle/>
          <a:p>
            <a:pPr algn="ctr">
              <a:lnSpc>
                <a:spcPts val="6581"/>
              </a:lnSpc>
            </a:pPr>
            <a:r>
              <a:rPr lang="en-US" sz="6581" spc="-197">
                <a:solidFill>
                  <a:srgbClr val="FFFFFF"/>
                </a:solidFill>
                <a:latin typeface="Gaegu Bold"/>
              </a:rPr>
              <a:t>4</a:t>
            </a:r>
          </a:p>
        </p:txBody>
      </p:sp>
      <p:sp>
        <p:nvSpPr>
          <p:cNvPr name="TextBox 56" id="56"/>
          <p:cNvSpPr txBox="true"/>
          <p:nvPr/>
        </p:nvSpPr>
        <p:spPr>
          <a:xfrm rot="0">
            <a:off x="71846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5</a:t>
            </a:r>
          </a:p>
        </p:txBody>
      </p:sp>
      <p:sp>
        <p:nvSpPr>
          <p:cNvPr name="TextBox 57" id="57"/>
          <p:cNvSpPr txBox="true"/>
          <p:nvPr/>
        </p:nvSpPr>
        <p:spPr>
          <a:xfrm rot="0">
            <a:off x="8481041"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6</a:t>
            </a:r>
          </a:p>
        </p:txBody>
      </p:sp>
      <p:sp>
        <p:nvSpPr>
          <p:cNvPr name="TextBox 58" id="58"/>
          <p:cNvSpPr txBox="true"/>
          <p:nvPr/>
        </p:nvSpPr>
        <p:spPr>
          <a:xfrm rot="0">
            <a:off x="3707045" y="454357"/>
            <a:ext cx="10449463" cy="1014831"/>
          </a:xfrm>
          <a:prstGeom prst="rect">
            <a:avLst/>
          </a:prstGeom>
        </p:spPr>
        <p:txBody>
          <a:bodyPr anchor="t" rtlCol="false" tIns="0" lIns="0" bIns="0" rIns="0">
            <a:spAutoFit/>
          </a:bodyPr>
          <a:lstStyle/>
          <a:p>
            <a:pPr algn="ctr">
              <a:lnSpc>
                <a:spcPts val="7838"/>
              </a:lnSpc>
            </a:pPr>
            <a:r>
              <a:rPr lang="en-US" sz="6815">
                <a:solidFill>
                  <a:srgbClr val="6C827A"/>
                </a:solidFill>
                <a:latin typeface="Bobby Jones Soft"/>
              </a:rPr>
              <a:t>TABEL STATISTIK OLR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sp>
        <p:nvSpPr>
          <p:cNvPr name="Freeform 2" id="2"/>
          <p:cNvSpPr/>
          <p:nvPr/>
        </p:nvSpPr>
        <p:spPr>
          <a:xfrm flipH="false" flipV="false" rot="0">
            <a:off x="8159444" y="5550363"/>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3210273" y="-3085179"/>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grpSp>
        <p:nvGrpSpPr>
          <p:cNvPr name="Group 4" id="4"/>
          <p:cNvGrpSpPr/>
          <p:nvPr/>
        </p:nvGrpSpPr>
        <p:grpSpPr>
          <a:xfrm rot="-5400000">
            <a:off x="1345627" y="814052"/>
            <a:ext cx="2171227" cy="1134929"/>
            <a:chOff x="0" y="0"/>
            <a:chExt cx="2894969" cy="1513238"/>
          </a:xfrm>
        </p:grpSpPr>
        <p:grpSp>
          <p:nvGrpSpPr>
            <p:cNvPr name="Group 5" id="5"/>
            <p:cNvGrpSpPr/>
            <p:nvPr/>
          </p:nvGrpSpPr>
          <p:grpSpPr>
            <a:xfrm rot="0">
              <a:off x="0" y="0"/>
              <a:ext cx="2894969" cy="1513238"/>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176231" y="111640"/>
              <a:ext cx="1608529" cy="1289958"/>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5400000">
            <a:off x="2636830" y="1063747"/>
            <a:ext cx="2171227" cy="1134929"/>
            <a:chOff x="0" y="0"/>
            <a:chExt cx="2894969" cy="1513238"/>
          </a:xfrm>
        </p:grpSpPr>
        <p:grpSp>
          <p:nvGrpSpPr>
            <p:cNvPr name="Group 12" id="12"/>
            <p:cNvGrpSpPr/>
            <p:nvPr/>
          </p:nvGrpSpPr>
          <p:grpSpPr>
            <a:xfrm rot="0">
              <a:off x="0" y="0"/>
              <a:ext cx="2894969" cy="1513238"/>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176231" y="111640"/>
              <a:ext cx="1608529" cy="1289958"/>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5400000">
            <a:off x="3928032" y="1063747"/>
            <a:ext cx="2171227" cy="1134929"/>
            <a:chOff x="0" y="0"/>
            <a:chExt cx="2894969" cy="1513238"/>
          </a:xfrm>
        </p:grpSpPr>
        <p:grpSp>
          <p:nvGrpSpPr>
            <p:cNvPr name="Group 19" id="19"/>
            <p:cNvGrpSpPr/>
            <p:nvPr/>
          </p:nvGrpSpPr>
          <p:grpSpPr>
            <a:xfrm rot="0">
              <a:off x="0" y="0"/>
              <a:ext cx="2894969" cy="1513238"/>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176231" y="111640"/>
              <a:ext cx="1608529" cy="1289958"/>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5400000">
            <a:off x="6506366" y="1063747"/>
            <a:ext cx="2171227" cy="1134929"/>
            <a:chOff x="0" y="0"/>
            <a:chExt cx="2894969" cy="1513238"/>
          </a:xfrm>
        </p:grpSpPr>
        <p:grpSp>
          <p:nvGrpSpPr>
            <p:cNvPr name="Group 26" id="26"/>
            <p:cNvGrpSpPr/>
            <p:nvPr/>
          </p:nvGrpSpPr>
          <p:grpSpPr>
            <a:xfrm rot="0">
              <a:off x="0" y="0"/>
              <a:ext cx="2894969" cy="1513238"/>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176231" y="111640"/>
              <a:ext cx="1608529" cy="1289958"/>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2" id="32"/>
          <p:cNvSpPr/>
          <p:nvPr/>
        </p:nvSpPr>
        <p:spPr>
          <a:xfrm flipH="false" flipV="false" rot="0">
            <a:off x="1863776" y="800750"/>
            <a:ext cx="8087297" cy="1337774"/>
          </a:xfrm>
          <a:custGeom>
            <a:avLst/>
            <a:gdLst/>
            <a:ahLst/>
            <a:cxnLst/>
            <a:rect r="r" b="b" t="t" l="l"/>
            <a:pathLst>
              <a:path h="1337774" w="8087297">
                <a:moveTo>
                  <a:pt x="0" y="0"/>
                </a:moveTo>
                <a:lnTo>
                  <a:pt x="8087298" y="0"/>
                </a:lnTo>
                <a:lnTo>
                  <a:pt x="8087298" y="1337773"/>
                </a:lnTo>
                <a:lnTo>
                  <a:pt x="0" y="1337773"/>
                </a:lnTo>
                <a:lnTo>
                  <a:pt x="0" y="0"/>
                </a:lnTo>
                <a:close/>
              </a:path>
            </a:pathLst>
          </a:custGeom>
          <a:blipFill>
            <a:blip r:embed="rId3"/>
            <a:stretch>
              <a:fillRect l="0" t="0" r="0" b="0"/>
            </a:stretch>
          </a:blipFill>
        </p:spPr>
      </p:sp>
      <p:grpSp>
        <p:nvGrpSpPr>
          <p:cNvPr name="Group 33" id="33"/>
          <p:cNvGrpSpPr/>
          <p:nvPr/>
        </p:nvGrpSpPr>
        <p:grpSpPr>
          <a:xfrm rot="-5400000">
            <a:off x="5217199" y="1063747"/>
            <a:ext cx="2171227" cy="1134929"/>
            <a:chOff x="0" y="0"/>
            <a:chExt cx="2894969" cy="1513238"/>
          </a:xfrm>
        </p:grpSpPr>
        <p:grpSp>
          <p:nvGrpSpPr>
            <p:cNvPr name="Group 34" id="34"/>
            <p:cNvGrpSpPr/>
            <p:nvPr/>
          </p:nvGrpSpPr>
          <p:grpSpPr>
            <a:xfrm rot="0">
              <a:off x="0" y="0"/>
              <a:ext cx="2894969" cy="1513238"/>
              <a:chOff x="0" y="0"/>
              <a:chExt cx="620810" cy="324506"/>
            </a:xfrm>
          </p:grpSpPr>
          <p:sp>
            <p:nvSpPr>
              <p:cNvPr name="Freeform 35" id="3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36" id="3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7" id="37"/>
            <p:cNvGrpSpPr/>
            <p:nvPr/>
          </p:nvGrpSpPr>
          <p:grpSpPr>
            <a:xfrm rot="0">
              <a:off x="1176231" y="111640"/>
              <a:ext cx="1608529" cy="1289958"/>
              <a:chOff x="0" y="0"/>
              <a:chExt cx="344940" cy="276625"/>
            </a:xfrm>
          </p:grpSpPr>
          <p:sp>
            <p:nvSpPr>
              <p:cNvPr name="Freeform 38" id="3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39" id="3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0" id="40"/>
          <p:cNvGrpSpPr/>
          <p:nvPr/>
        </p:nvGrpSpPr>
        <p:grpSpPr>
          <a:xfrm rot="-5400000">
            <a:off x="7797569" y="1063747"/>
            <a:ext cx="2171227" cy="1134929"/>
            <a:chOff x="0" y="0"/>
            <a:chExt cx="2894969" cy="1513238"/>
          </a:xfrm>
        </p:grpSpPr>
        <p:grpSp>
          <p:nvGrpSpPr>
            <p:cNvPr name="Group 41" id="41"/>
            <p:cNvGrpSpPr/>
            <p:nvPr/>
          </p:nvGrpSpPr>
          <p:grpSpPr>
            <a:xfrm rot="0">
              <a:off x="0" y="0"/>
              <a:ext cx="2894969" cy="1513238"/>
              <a:chOff x="0" y="0"/>
              <a:chExt cx="620810" cy="324506"/>
            </a:xfrm>
          </p:grpSpPr>
          <p:sp>
            <p:nvSpPr>
              <p:cNvPr name="Freeform 42" id="4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43" id="4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4" id="44"/>
            <p:cNvGrpSpPr/>
            <p:nvPr/>
          </p:nvGrpSpPr>
          <p:grpSpPr>
            <a:xfrm rot="0">
              <a:off x="1176231" y="111640"/>
              <a:ext cx="1608529" cy="1289958"/>
              <a:chOff x="0" y="0"/>
              <a:chExt cx="344940" cy="276625"/>
            </a:xfrm>
          </p:grpSpPr>
          <p:sp>
            <p:nvSpPr>
              <p:cNvPr name="Freeform 45" id="4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46" id="4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7" id="47"/>
          <p:cNvGrpSpPr/>
          <p:nvPr/>
        </p:nvGrpSpPr>
        <p:grpSpPr>
          <a:xfrm rot="-5400000">
            <a:off x="14346700" y="1063747"/>
            <a:ext cx="2171227" cy="1134929"/>
            <a:chOff x="0" y="0"/>
            <a:chExt cx="2894969" cy="1513238"/>
          </a:xfrm>
        </p:grpSpPr>
        <p:grpSp>
          <p:nvGrpSpPr>
            <p:cNvPr name="Group 48" id="48"/>
            <p:cNvGrpSpPr/>
            <p:nvPr/>
          </p:nvGrpSpPr>
          <p:grpSpPr>
            <a:xfrm rot="0">
              <a:off x="0" y="0"/>
              <a:ext cx="2894969" cy="1513238"/>
              <a:chOff x="0" y="0"/>
              <a:chExt cx="620810" cy="324506"/>
            </a:xfrm>
          </p:grpSpPr>
          <p:sp>
            <p:nvSpPr>
              <p:cNvPr name="Freeform 49" id="49"/>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50" id="50"/>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51" id="51"/>
            <p:cNvGrpSpPr/>
            <p:nvPr/>
          </p:nvGrpSpPr>
          <p:grpSpPr>
            <a:xfrm rot="0">
              <a:off x="1176231" y="111640"/>
              <a:ext cx="1608529" cy="1289958"/>
              <a:chOff x="0" y="0"/>
              <a:chExt cx="344940" cy="276625"/>
            </a:xfrm>
          </p:grpSpPr>
          <p:sp>
            <p:nvSpPr>
              <p:cNvPr name="Freeform 52" id="52"/>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53" id="53"/>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54" id="54"/>
          <p:cNvGrpSpPr/>
          <p:nvPr/>
        </p:nvGrpSpPr>
        <p:grpSpPr>
          <a:xfrm rot="0">
            <a:off x="1708293" y="1359324"/>
            <a:ext cx="14871415" cy="8382078"/>
            <a:chOff x="0" y="0"/>
            <a:chExt cx="4112279" cy="2317832"/>
          </a:xfrm>
        </p:grpSpPr>
        <p:sp>
          <p:nvSpPr>
            <p:cNvPr name="Freeform 55" id="55"/>
            <p:cNvSpPr/>
            <p:nvPr/>
          </p:nvSpPr>
          <p:spPr>
            <a:xfrm flipH="false" flipV="false" rot="0">
              <a:off x="0" y="0"/>
              <a:ext cx="4112280" cy="2317832"/>
            </a:xfrm>
            <a:custGeom>
              <a:avLst/>
              <a:gdLst/>
              <a:ahLst/>
              <a:cxnLst/>
              <a:rect r="r" b="b" t="t" l="l"/>
              <a:pathLst>
                <a:path h="2317832" w="4112280">
                  <a:moveTo>
                    <a:pt x="10412" y="0"/>
                  </a:moveTo>
                  <a:lnTo>
                    <a:pt x="4101868" y="0"/>
                  </a:lnTo>
                  <a:cubicBezTo>
                    <a:pt x="4104629" y="0"/>
                    <a:pt x="4107278" y="1097"/>
                    <a:pt x="4109230" y="3050"/>
                  </a:cubicBezTo>
                  <a:cubicBezTo>
                    <a:pt x="4111183" y="5002"/>
                    <a:pt x="4112280" y="7650"/>
                    <a:pt x="4112280" y="10412"/>
                  </a:cubicBezTo>
                  <a:lnTo>
                    <a:pt x="4112280" y="2307421"/>
                  </a:lnTo>
                  <a:cubicBezTo>
                    <a:pt x="4112280" y="2310182"/>
                    <a:pt x="4111183" y="2312830"/>
                    <a:pt x="4109230" y="2314783"/>
                  </a:cubicBezTo>
                  <a:cubicBezTo>
                    <a:pt x="4107278" y="2316735"/>
                    <a:pt x="4104629" y="2317832"/>
                    <a:pt x="4101868" y="2317832"/>
                  </a:cubicBezTo>
                  <a:lnTo>
                    <a:pt x="10412" y="2317832"/>
                  </a:lnTo>
                  <a:cubicBezTo>
                    <a:pt x="7650" y="2317832"/>
                    <a:pt x="5002" y="2316735"/>
                    <a:pt x="3050" y="2314783"/>
                  </a:cubicBezTo>
                  <a:cubicBezTo>
                    <a:pt x="1097" y="2312830"/>
                    <a:pt x="0" y="2310182"/>
                    <a:pt x="0" y="2307421"/>
                  </a:cubicBezTo>
                  <a:lnTo>
                    <a:pt x="0" y="10412"/>
                  </a:lnTo>
                  <a:cubicBezTo>
                    <a:pt x="0" y="7650"/>
                    <a:pt x="1097" y="5002"/>
                    <a:pt x="3050" y="3050"/>
                  </a:cubicBezTo>
                  <a:cubicBezTo>
                    <a:pt x="5002" y="1097"/>
                    <a:pt x="7650" y="0"/>
                    <a:pt x="10412" y="0"/>
                  </a:cubicBezTo>
                  <a:close/>
                </a:path>
              </a:pathLst>
            </a:custGeom>
            <a:solidFill>
              <a:srgbClr val="FFFFFF"/>
            </a:solidFill>
          </p:spPr>
        </p:sp>
        <p:sp>
          <p:nvSpPr>
            <p:cNvPr name="TextBox 56" id="56"/>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sp>
        <p:nvSpPr>
          <p:cNvPr name="Freeform 57" id="57"/>
          <p:cNvSpPr/>
          <p:nvPr/>
        </p:nvSpPr>
        <p:spPr>
          <a:xfrm flipH="false" flipV="false" rot="0">
            <a:off x="15073434" y="674013"/>
            <a:ext cx="717758" cy="610094"/>
          </a:xfrm>
          <a:custGeom>
            <a:avLst/>
            <a:gdLst/>
            <a:ahLst/>
            <a:cxnLst/>
            <a:rect r="r" b="b" t="t" l="l"/>
            <a:pathLst>
              <a:path h="610094" w="717758">
                <a:moveTo>
                  <a:pt x="0" y="0"/>
                </a:moveTo>
                <a:lnTo>
                  <a:pt x="717758" y="0"/>
                </a:lnTo>
                <a:lnTo>
                  <a:pt x="717758" y="610094"/>
                </a:lnTo>
                <a:lnTo>
                  <a:pt x="0" y="61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8" id="58"/>
          <p:cNvSpPr/>
          <p:nvPr/>
        </p:nvSpPr>
        <p:spPr>
          <a:xfrm flipH="false" flipV="false" rot="0">
            <a:off x="9285323" y="6455687"/>
            <a:ext cx="2549539" cy="1552901"/>
          </a:xfrm>
          <a:custGeom>
            <a:avLst/>
            <a:gdLst/>
            <a:ahLst/>
            <a:cxnLst/>
            <a:rect r="r" b="b" t="t" l="l"/>
            <a:pathLst>
              <a:path h="1552901" w="2549539">
                <a:moveTo>
                  <a:pt x="0" y="0"/>
                </a:moveTo>
                <a:lnTo>
                  <a:pt x="2549539" y="0"/>
                </a:lnTo>
                <a:lnTo>
                  <a:pt x="2549539" y="1552901"/>
                </a:lnTo>
                <a:lnTo>
                  <a:pt x="0" y="15529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9" id="59"/>
          <p:cNvSpPr/>
          <p:nvPr/>
        </p:nvSpPr>
        <p:spPr>
          <a:xfrm flipH="false" flipV="false" rot="0">
            <a:off x="5137731" y="8642363"/>
            <a:ext cx="8295184" cy="1231873"/>
          </a:xfrm>
          <a:custGeom>
            <a:avLst/>
            <a:gdLst/>
            <a:ahLst/>
            <a:cxnLst/>
            <a:rect r="r" b="b" t="t" l="l"/>
            <a:pathLst>
              <a:path h="1231873" w="8295184">
                <a:moveTo>
                  <a:pt x="0" y="0"/>
                </a:moveTo>
                <a:lnTo>
                  <a:pt x="8295184" y="0"/>
                </a:lnTo>
                <a:lnTo>
                  <a:pt x="8295184" y="1231874"/>
                </a:lnTo>
                <a:lnTo>
                  <a:pt x="0" y="1231874"/>
                </a:lnTo>
                <a:lnTo>
                  <a:pt x="0" y="0"/>
                </a:lnTo>
                <a:close/>
              </a:path>
            </a:pathLst>
          </a:custGeom>
          <a:blipFill>
            <a:blip r:embed="rId8"/>
            <a:stretch>
              <a:fillRect l="0" t="0" r="0" b="-25539"/>
            </a:stretch>
          </a:blipFill>
        </p:spPr>
      </p:sp>
      <p:sp>
        <p:nvSpPr>
          <p:cNvPr name="Freeform 60" id="60"/>
          <p:cNvSpPr/>
          <p:nvPr/>
        </p:nvSpPr>
        <p:spPr>
          <a:xfrm flipH="false" flipV="false" rot="0">
            <a:off x="1640984" y="6842190"/>
            <a:ext cx="4266441" cy="2899212"/>
          </a:xfrm>
          <a:custGeom>
            <a:avLst/>
            <a:gdLst/>
            <a:ahLst/>
            <a:cxnLst/>
            <a:rect r="r" b="b" t="t" l="l"/>
            <a:pathLst>
              <a:path h="2899212" w="4266441">
                <a:moveTo>
                  <a:pt x="0" y="0"/>
                </a:moveTo>
                <a:lnTo>
                  <a:pt x="4266441" y="0"/>
                </a:lnTo>
                <a:lnTo>
                  <a:pt x="4266441" y="2899212"/>
                </a:lnTo>
                <a:lnTo>
                  <a:pt x="0" y="2899212"/>
                </a:lnTo>
                <a:lnTo>
                  <a:pt x="0" y="0"/>
                </a:lnTo>
                <a:close/>
              </a:path>
            </a:pathLst>
          </a:custGeom>
          <a:blipFill>
            <a:blip r:embed="rId9"/>
            <a:stretch>
              <a:fillRect l="-9485" t="0" r="0" b="-13789"/>
            </a:stretch>
          </a:blipFill>
        </p:spPr>
      </p:sp>
      <p:sp>
        <p:nvSpPr>
          <p:cNvPr name="TextBox 61" id="61"/>
          <p:cNvSpPr txBox="true"/>
          <p:nvPr/>
        </p:nvSpPr>
        <p:spPr>
          <a:xfrm rot="0">
            <a:off x="5039927" y="3709384"/>
            <a:ext cx="7686511" cy="3132806"/>
          </a:xfrm>
          <a:prstGeom prst="rect">
            <a:avLst/>
          </a:prstGeom>
        </p:spPr>
        <p:txBody>
          <a:bodyPr anchor="t" rtlCol="false" tIns="0" lIns="0" bIns="0" rIns="0">
            <a:spAutoFit/>
          </a:bodyPr>
          <a:lstStyle/>
          <a:p>
            <a:pPr algn="l">
              <a:lnSpc>
                <a:spcPts val="5934"/>
              </a:lnSpc>
            </a:pPr>
            <a:r>
              <a:rPr lang="en-US" sz="5251" spc="-157">
                <a:solidFill>
                  <a:srgbClr val="6C827A"/>
                </a:solidFill>
                <a:latin typeface="Gaegu Bold"/>
              </a:rPr>
              <a:t>Riva Dian Ardiansyah</a:t>
            </a:r>
          </a:p>
          <a:p>
            <a:pPr algn="l">
              <a:lnSpc>
                <a:spcPts val="5934"/>
              </a:lnSpc>
            </a:pPr>
            <a:r>
              <a:rPr lang="en-US" sz="5251" spc="-157">
                <a:solidFill>
                  <a:srgbClr val="6C827A"/>
                </a:solidFill>
                <a:latin typeface="Gaegu Bold"/>
              </a:rPr>
              <a:t>Nur Halizah Amrita</a:t>
            </a:r>
          </a:p>
          <a:p>
            <a:pPr algn="l">
              <a:lnSpc>
                <a:spcPts val="5934"/>
              </a:lnSpc>
            </a:pPr>
            <a:r>
              <a:rPr lang="en-US" sz="5251" spc="-157">
                <a:solidFill>
                  <a:srgbClr val="6C827A"/>
                </a:solidFill>
                <a:latin typeface="Gaegu Bold"/>
              </a:rPr>
              <a:t>Susy Susanty</a:t>
            </a:r>
          </a:p>
          <a:p>
            <a:pPr algn="l">
              <a:lnSpc>
                <a:spcPts val="5934"/>
              </a:lnSpc>
            </a:pPr>
            <a:r>
              <a:rPr lang="en-US" sz="5251" spc="-157">
                <a:solidFill>
                  <a:srgbClr val="6C827A"/>
                </a:solidFill>
                <a:latin typeface="Gaegu Bold"/>
              </a:rPr>
              <a:t>Leony Eltania.H.S</a:t>
            </a:r>
          </a:p>
        </p:txBody>
      </p:sp>
      <p:sp>
        <p:nvSpPr>
          <p:cNvPr name="Freeform 62" id="62"/>
          <p:cNvSpPr/>
          <p:nvPr/>
        </p:nvSpPr>
        <p:spPr>
          <a:xfrm flipH="true" flipV="false" rot="0">
            <a:off x="12383202" y="6842190"/>
            <a:ext cx="4266441" cy="2899212"/>
          </a:xfrm>
          <a:custGeom>
            <a:avLst/>
            <a:gdLst/>
            <a:ahLst/>
            <a:cxnLst/>
            <a:rect r="r" b="b" t="t" l="l"/>
            <a:pathLst>
              <a:path h="2899212" w="4266441">
                <a:moveTo>
                  <a:pt x="4266441" y="0"/>
                </a:moveTo>
                <a:lnTo>
                  <a:pt x="0" y="0"/>
                </a:lnTo>
                <a:lnTo>
                  <a:pt x="0" y="2899212"/>
                </a:lnTo>
                <a:lnTo>
                  <a:pt x="4266441" y="2899212"/>
                </a:lnTo>
                <a:lnTo>
                  <a:pt x="4266441" y="0"/>
                </a:lnTo>
                <a:close/>
              </a:path>
            </a:pathLst>
          </a:custGeom>
          <a:blipFill>
            <a:blip r:embed="rId9"/>
            <a:stretch>
              <a:fillRect l="-9485" t="0" r="0" b="-13789"/>
            </a:stretch>
          </a:blipFill>
        </p:spPr>
      </p:sp>
      <p:sp>
        <p:nvSpPr>
          <p:cNvPr name="Freeform 63" id="63"/>
          <p:cNvSpPr/>
          <p:nvPr/>
        </p:nvSpPr>
        <p:spPr>
          <a:xfrm flipH="false" flipV="false" rot="0">
            <a:off x="2104807" y="2459055"/>
            <a:ext cx="2100343" cy="515539"/>
          </a:xfrm>
          <a:custGeom>
            <a:avLst/>
            <a:gdLst/>
            <a:ahLst/>
            <a:cxnLst/>
            <a:rect r="r" b="b" t="t" l="l"/>
            <a:pathLst>
              <a:path h="515539" w="2100343">
                <a:moveTo>
                  <a:pt x="0" y="0"/>
                </a:moveTo>
                <a:lnTo>
                  <a:pt x="2100343" y="0"/>
                </a:lnTo>
                <a:lnTo>
                  <a:pt x="2100343" y="515539"/>
                </a:lnTo>
                <a:lnTo>
                  <a:pt x="0" y="5155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64" id="64"/>
          <p:cNvSpPr txBox="true"/>
          <p:nvPr/>
        </p:nvSpPr>
        <p:spPr>
          <a:xfrm rot="0">
            <a:off x="3948081" y="1863098"/>
            <a:ext cx="10391838" cy="1726502"/>
          </a:xfrm>
          <a:prstGeom prst="rect">
            <a:avLst/>
          </a:prstGeom>
        </p:spPr>
        <p:txBody>
          <a:bodyPr anchor="t" rtlCol="false" tIns="0" lIns="0" bIns="0" rIns="0">
            <a:spAutoFit/>
          </a:bodyPr>
          <a:lstStyle/>
          <a:p>
            <a:pPr algn="ctr">
              <a:lnSpc>
                <a:spcPts val="13207"/>
              </a:lnSpc>
            </a:pPr>
            <a:r>
              <a:rPr lang="en-US" sz="11484">
                <a:solidFill>
                  <a:srgbClr val="6C827A"/>
                </a:solidFill>
                <a:latin typeface="Bobby Jones Soft"/>
              </a:rPr>
              <a:t>Kelompok kami</a:t>
            </a:r>
          </a:p>
        </p:txBody>
      </p:sp>
      <p:sp>
        <p:nvSpPr>
          <p:cNvPr name="Freeform 65" id="65"/>
          <p:cNvSpPr/>
          <p:nvPr/>
        </p:nvSpPr>
        <p:spPr>
          <a:xfrm flipH="false" flipV="false" rot="0">
            <a:off x="14023263" y="2467130"/>
            <a:ext cx="2100343" cy="515539"/>
          </a:xfrm>
          <a:custGeom>
            <a:avLst/>
            <a:gdLst/>
            <a:ahLst/>
            <a:cxnLst/>
            <a:rect r="r" b="b" t="t" l="l"/>
            <a:pathLst>
              <a:path h="515539" w="2100343">
                <a:moveTo>
                  <a:pt x="0" y="0"/>
                </a:moveTo>
                <a:lnTo>
                  <a:pt x="2100343" y="0"/>
                </a:lnTo>
                <a:lnTo>
                  <a:pt x="2100343" y="515539"/>
                </a:lnTo>
                <a:lnTo>
                  <a:pt x="0" y="51553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66" id="66"/>
          <p:cNvSpPr txBox="true"/>
          <p:nvPr/>
        </p:nvSpPr>
        <p:spPr>
          <a:xfrm rot="0">
            <a:off x="1863776" y="294653"/>
            <a:ext cx="1138803" cy="1037223"/>
          </a:xfrm>
          <a:prstGeom prst="rect">
            <a:avLst/>
          </a:prstGeom>
        </p:spPr>
        <p:txBody>
          <a:bodyPr anchor="t" rtlCol="false" tIns="0" lIns="0" bIns="0" rIns="0">
            <a:spAutoFit/>
          </a:bodyPr>
          <a:lstStyle/>
          <a:p>
            <a:pPr algn="ctr">
              <a:lnSpc>
                <a:spcPts val="6618"/>
              </a:lnSpc>
            </a:pPr>
            <a:r>
              <a:rPr lang="en-US" sz="6618" spc="-198">
                <a:solidFill>
                  <a:srgbClr val="FFFFFF"/>
                </a:solidFill>
                <a:latin typeface="Gaegu Bold"/>
              </a:rPr>
              <a:t>1</a:t>
            </a:r>
          </a:p>
        </p:txBody>
      </p:sp>
      <p:sp>
        <p:nvSpPr>
          <p:cNvPr name="TextBox 67" id="67"/>
          <p:cNvSpPr txBox="true"/>
          <p:nvPr/>
        </p:nvSpPr>
        <p:spPr>
          <a:xfrm rot="0">
            <a:off x="33203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2</a:t>
            </a:r>
          </a:p>
        </p:txBody>
      </p:sp>
      <p:sp>
        <p:nvSpPr>
          <p:cNvPr name="TextBox 68" id="68"/>
          <p:cNvSpPr txBox="true"/>
          <p:nvPr/>
        </p:nvSpPr>
        <p:spPr>
          <a:xfrm rot="0">
            <a:off x="4613757" y="607193"/>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3</a:t>
            </a:r>
          </a:p>
        </p:txBody>
      </p:sp>
      <p:sp>
        <p:nvSpPr>
          <p:cNvPr name="TextBox 69" id="69"/>
          <p:cNvSpPr txBox="true"/>
          <p:nvPr/>
        </p:nvSpPr>
        <p:spPr>
          <a:xfrm rot="0">
            <a:off x="5907425"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4</a:t>
            </a:r>
          </a:p>
        </p:txBody>
      </p:sp>
      <p:sp>
        <p:nvSpPr>
          <p:cNvPr name="TextBox 70" id="70"/>
          <p:cNvSpPr txBox="true"/>
          <p:nvPr/>
        </p:nvSpPr>
        <p:spPr>
          <a:xfrm rot="0">
            <a:off x="71846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5</a:t>
            </a:r>
          </a:p>
        </p:txBody>
      </p:sp>
      <p:sp>
        <p:nvSpPr>
          <p:cNvPr name="TextBox 71" id="71"/>
          <p:cNvSpPr txBox="true"/>
          <p:nvPr/>
        </p:nvSpPr>
        <p:spPr>
          <a:xfrm rot="0">
            <a:off x="8481041"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6</a:t>
            </a:r>
          </a:p>
        </p:txBody>
      </p:sp>
      <p:sp>
        <p:nvSpPr>
          <p:cNvPr name="TextBox 72" id="72"/>
          <p:cNvSpPr txBox="true"/>
          <p:nvPr/>
        </p:nvSpPr>
        <p:spPr>
          <a:xfrm rot="0">
            <a:off x="12100352" y="3709384"/>
            <a:ext cx="4204057" cy="3132806"/>
          </a:xfrm>
          <a:prstGeom prst="rect">
            <a:avLst/>
          </a:prstGeom>
        </p:spPr>
        <p:txBody>
          <a:bodyPr anchor="t" rtlCol="false" tIns="0" lIns="0" bIns="0" rIns="0">
            <a:spAutoFit/>
          </a:bodyPr>
          <a:lstStyle/>
          <a:p>
            <a:pPr algn="l">
              <a:lnSpc>
                <a:spcPts val="5934"/>
              </a:lnSpc>
            </a:pPr>
            <a:r>
              <a:rPr lang="en-US" sz="5251" spc="-157">
                <a:solidFill>
                  <a:srgbClr val="6C827A"/>
                </a:solidFill>
                <a:latin typeface="Gaegu Bold"/>
              </a:rPr>
              <a:t>043</a:t>
            </a:r>
          </a:p>
          <a:p>
            <a:pPr algn="l">
              <a:lnSpc>
                <a:spcPts val="5934"/>
              </a:lnSpc>
            </a:pPr>
            <a:r>
              <a:rPr lang="en-US" sz="5251" spc="-157">
                <a:solidFill>
                  <a:srgbClr val="6C827A"/>
                </a:solidFill>
                <a:latin typeface="Gaegu Bold"/>
              </a:rPr>
              <a:t>039</a:t>
            </a:r>
          </a:p>
          <a:p>
            <a:pPr algn="l">
              <a:lnSpc>
                <a:spcPts val="5934"/>
              </a:lnSpc>
            </a:pPr>
            <a:r>
              <a:rPr lang="en-US" sz="5251" spc="-157">
                <a:solidFill>
                  <a:srgbClr val="6C827A"/>
                </a:solidFill>
                <a:latin typeface="Gaegu Bold"/>
              </a:rPr>
              <a:t>012</a:t>
            </a:r>
          </a:p>
          <a:p>
            <a:pPr algn="l">
              <a:lnSpc>
                <a:spcPts val="5934"/>
              </a:lnSpc>
            </a:pPr>
            <a:r>
              <a:rPr lang="en-US" sz="5251" spc="-157">
                <a:solidFill>
                  <a:srgbClr val="6C827A"/>
                </a:solidFill>
                <a:latin typeface="Gaegu Bold"/>
              </a:rPr>
              <a:t>040</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sp>
        <p:nvSpPr>
          <p:cNvPr name="Freeform 2" id="2"/>
          <p:cNvSpPr/>
          <p:nvPr/>
        </p:nvSpPr>
        <p:spPr>
          <a:xfrm flipH="false" flipV="false" rot="0">
            <a:off x="8159444" y="5550363"/>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3210273" y="-3085179"/>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grpSp>
        <p:nvGrpSpPr>
          <p:cNvPr name="Group 4" id="4"/>
          <p:cNvGrpSpPr/>
          <p:nvPr/>
        </p:nvGrpSpPr>
        <p:grpSpPr>
          <a:xfrm rot="-5400000">
            <a:off x="1345627" y="1063747"/>
            <a:ext cx="2171227" cy="1134929"/>
            <a:chOff x="0" y="0"/>
            <a:chExt cx="2894969" cy="1513238"/>
          </a:xfrm>
        </p:grpSpPr>
        <p:grpSp>
          <p:nvGrpSpPr>
            <p:cNvPr name="Group 5" id="5"/>
            <p:cNvGrpSpPr/>
            <p:nvPr/>
          </p:nvGrpSpPr>
          <p:grpSpPr>
            <a:xfrm rot="0">
              <a:off x="0" y="0"/>
              <a:ext cx="2894969" cy="1513238"/>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176231" y="111640"/>
              <a:ext cx="1608529" cy="1289958"/>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5400000">
            <a:off x="2636830" y="1063747"/>
            <a:ext cx="2171227" cy="1134929"/>
            <a:chOff x="0" y="0"/>
            <a:chExt cx="2894969" cy="1513238"/>
          </a:xfrm>
        </p:grpSpPr>
        <p:grpSp>
          <p:nvGrpSpPr>
            <p:cNvPr name="Group 12" id="12"/>
            <p:cNvGrpSpPr/>
            <p:nvPr/>
          </p:nvGrpSpPr>
          <p:grpSpPr>
            <a:xfrm rot="0">
              <a:off x="0" y="0"/>
              <a:ext cx="2894969" cy="1513238"/>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176231" y="111640"/>
              <a:ext cx="1608529" cy="1289958"/>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5400000">
            <a:off x="3928032" y="1063747"/>
            <a:ext cx="2171227" cy="1134929"/>
            <a:chOff x="0" y="0"/>
            <a:chExt cx="2894969" cy="1513238"/>
          </a:xfrm>
        </p:grpSpPr>
        <p:grpSp>
          <p:nvGrpSpPr>
            <p:cNvPr name="Group 19" id="19"/>
            <p:cNvGrpSpPr/>
            <p:nvPr/>
          </p:nvGrpSpPr>
          <p:grpSpPr>
            <a:xfrm rot="0">
              <a:off x="0" y="0"/>
              <a:ext cx="2894969" cy="1513238"/>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176231" y="111640"/>
              <a:ext cx="1608529" cy="1289958"/>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5400000">
            <a:off x="6506366" y="1063747"/>
            <a:ext cx="2171227" cy="1134929"/>
            <a:chOff x="0" y="0"/>
            <a:chExt cx="2894969" cy="1513238"/>
          </a:xfrm>
        </p:grpSpPr>
        <p:grpSp>
          <p:nvGrpSpPr>
            <p:cNvPr name="Group 26" id="26"/>
            <p:cNvGrpSpPr/>
            <p:nvPr/>
          </p:nvGrpSpPr>
          <p:grpSpPr>
            <a:xfrm rot="0">
              <a:off x="0" y="0"/>
              <a:ext cx="2894969" cy="1513238"/>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176231" y="111640"/>
              <a:ext cx="1608529" cy="1289958"/>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2" id="32"/>
          <p:cNvSpPr/>
          <p:nvPr/>
        </p:nvSpPr>
        <p:spPr>
          <a:xfrm flipH="false" flipV="false" rot="0">
            <a:off x="1863776" y="800750"/>
            <a:ext cx="8087297" cy="1337774"/>
          </a:xfrm>
          <a:custGeom>
            <a:avLst/>
            <a:gdLst/>
            <a:ahLst/>
            <a:cxnLst/>
            <a:rect r="r" b="b" t="t" l="l"/>
            <a:pathLst>
              <a:path h="1337774" w="8087297">
                <a:moveTo>
                  <a:pt x="0" y="0"/>
                </a:moveTo>
                <a:lnTo>
                  <a:pt x="8087298" y="0"/>
                </a:lnTo>
                <a:lnTo>
                  <a:pt x="8087298" y="1337773"/>
                </a:lnTo>
                <a:lnTo>
                  <a:pt x="0" y="1337773"/>
                </a:lnTo>
                <a:lnTo>
                  <a:pt x="0" y="0"/>
                </a:lnTo>
                <a:close/>
              </a:path>
            </a:pathLst>
          </a:custGeom>
          <a:blipFill>
            <a:blip r:embed="rId3"/>
            <a:stretch>
              <a:fillRect l="0" t="0" r="0" b="0"/>
            </a:stretch>
          </a:blipFill>
        </p:spPr>
      </p:sp>
      <p:grpSp>
        <p:nvGrpSpPr>
          <p:cNvPr name="Group 33" id="33"/>
          <p:cNvGrpSpPr/>
          <p:nvPr/>
        </p:nvGrpSpPr>
        <p:grpSpPr>
          <a:xfrm rot="-5400000">
            <a:off x="7797569" y="1063747"/>
            <a:ext cx="2171227" cy="1134929"/>
            <a:chOff x="0" y="0"/>
            <a:chExt cx="2894969" cy="1513238"/>
          </a:xfrm>
        </p:grpSpPr>
        <p:grpSp>
          <p:nvGrpSpPr>
            <p:cNvPr name="Group 34" id="34"/>
            <p:cNvGrpSpPr/>
            <p:nvPr/>
          </p:nvGrpSpPr>
          <p:grpSpPr>
            <a:xfrm rot="0">
              <a:off x="0" y="0"/>
              <a:ext cx="2894969" cy="1513238"/>
              <a:chOff x="0" y="0"/>
              <a:chExt cx="620810" cy="324506"/>
            </a:xfrm>
          </p:grpSpPr>
          <p:sp>
            <p:nvSpPr>
              <p:cNvPr name="Freeform 35" id="3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36" id="3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7" id="37"/>
            <p:cNvGrpSpPr/>
            <p:nvPr/>
          </p:nvGrpSpPr>
          <p:grpSpPr>
            <a:xfrm rot="0">
              <a:off x="1176231" y="111640"/>
              <a:ext cx="1608529" cy="1289958"/>
              <a:chOff x="0" y="0"/>
              <a:chExt cx="344940" cy="276625"/>
            </a:xfrm>
          </p:grpSpPr>
          <p:sp>
            <p:nvSpPr>
              <p:cNvPr name="Freeform 38" id="3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39" id="3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0" id="40"/>
          <p:cNvGrpSpPr/>
          <p:nvPr/>
        </p:nvGrpSpPr>
        <p:grpSpPr>
          <a:xfrm rot="-5400000">
            <a:off x="14346700" y="1063747"/>
            <a:ext cx="2171227" cy="1134929"/>
            <a:chOff x="0" y="0"/>
            <a:chExt cx="2894969" cy="1513238"/>
          </a:xfrm>
        </p:grpSpPr>
        <p:grpSp>
          <p:nvGrpSpPr>
            <p:cNvPr name="Group 41" id="41"/>
            <p:cNvGrpSpPr/>
            <p:nvPr/>
          </p:nvGrpSpPr>
          <p:grpSpPr>
            <a:xfrm rot="0">
              <a:off x="0" y="0"/>
              <a:ext cx="2894969" cy="1513238"/>
              <a:chOff x="0" y="0"/>
              <a:chExt cx="620810" cy="324506"/>
            </a:xfrm>
          </p:grpSpPr>
          <p:sp>
            <p:nvSpPr>
              <p:cNvPr name="Freeform 42" id="4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43" id="4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4" id="44"/>
            <p:cNvGrpSpPr/>
            <p:nvPr/>
          </p:nvGrpSpPr>
          <p:grpSpPr>
            <a:xfrm rot="0">
              <a:off x="1176231" y="111640"/>
              <a:ext cx="1608529" cy="1289958"/>
              <a:chOff x="0" y="0"/>
              <a:chExt cx="344940" cy="276625"/>
            </a:xfrm>
          </p:grpSpPr>
          <p:sp>
            <p:nvSpPr>
              <p:cNvPr name="Freeform 45" id="4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46" id="4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7" id="47"/>
          <p:cNvGrpSpPr/>
          <p:nvPr/>
        </p:nvGrpSpPr>
        <p:grpSpPr>
          <a:xfrm rot="0">
            <a:off x="331695" y="435307"/>
            <a:ext cx="17492607" cy="9588958"/>
            <a:chOff x="0" y="0"/>
            <a:chExt cx="4837098" cy="2651562"/>
          </a:xfrm>
        </p:grpSpPr>
        <p:sp>
          <p:nvSpPr>
            <p:cNvPr name="Freeform 48" id="48"/>
            <p:cNvSpPr/>
            <p:nvPr/>
          </p:nvSpPr>
          <p:spPr>
            <a:xfrm flipH="false" flipV="false" rot="0">
              <a:off x="0" y="0"/>
              <a:ext cx="4837098" cy="2651562"/>
            </a:xfrm>
            <a:custGeom>
              <a:avLst/>
              <a:gdLst/>
              <a:ahLst/>
              <a:cxnLst/>
              <a:rect r="r" b="b" t="t" l="l"/>
              <a:pathLst>
                <a:path h="2651562" w="4837098">
                  <a:moveTo>
                    <a:pt x="8852" y="0"/>
                  </a:moveTo>
                  <a:lnTo>
                    <a:pt x="4828246" y="0"/>
                  </a:lnTo>
                  <a:cubicBezTo>
                    <a:pt x="4833135" y="0"/>
                    <a:pt x="4837098" y="3963"/>
                    <a:pt x="4837098" y="8852"/>
                  </a:cubicBezTo>
                  <a:lnTo>
                    <a:pt x="4837098" y="2642710"/>
                  </a:lnTo>
                  <a:cubicBezTo>
                    <a:pt x="4837098" y="2645058"/>
                    <a:pt x="4836165" y="2647309"/>
                    <a:pt x="4834505" y="2648969"/>
                  </a:cubicBezTo>
                  <a:cubicBezTo>
                    <a:pt x="4832845" y="2650629"/>
                    <a:pt x="4830594" y="2651562"/>
                    <a:pt x="4828246" y="2651562"/>
                  </a:cubicBezTo>
                  <a:lnTo>
                    <a:pt x="8852" y="2651562"/>
                  </a:lnTo>
                  <a:cubicBezTo>
                    <a:pt x="6504" y="2651562"/>
                    <a:pt x="4253" y="2650629"/>
                    <a:pt x="2593" y="2648969"/>
                  </a:cubicBezTo>
                  <a:cubicBezTo>
                    <a:pt x="933" y="2647309"/>
                    <a:pt x="0" y="2645058"/>
                    <a:pt x="0" y="2642710"/>
                  </a:cubicBezTo>
                  <a:lnTo>
                    <a:pt x="0" y="8852"/>
                  </a:lnTo>
                  <a:cubicBezTo>
                    <a:pt x="0" y="6504"/>
                    <a:pt x="933" y="4253"/>
                    <a:pt x="2593" y="2593"/>
                  </a:cubicBezTo>
                  <a:cubicBezTo>
                    <a:pt x="4253" y="933"/>
                    <a:pt x="6504" y="0"/>
                    <a:pt x="8852" y="0"/>
                  </a:cubicBezTo>
                  <a:close/>
                </a:path>
              </a:pathLst>
            </a:custGeom>
            <a:solidFill>
              <a:srgbClr val="FFFFFF"/>
            </a:solidFill>
          </p:spPr>
        </p:sp>
        <p:sp>
          <p:nvSpPr>
            <p:cNvPr name="TextBox 49" id="49"/>
            <p:cNvSpPr txBox="true"/>
            <p:nvPr/>
          </p:nvSpPr>
          <p:spPr>
            <a:xfrm>
              <a:off x="0" y="-28575"/>
              <a:ext cx="4837098" cy="2680137"/>
            </a:xfrm>
            <a:prstGeom prst="rect">
              <a:avLst/>
            </a:prstGeom>
          </p:spPr>
          <p:txBody>
            <a:bodyPr anchor="ctr" rtlCol="false" tIns="50800" lIns="50800" bIns="50800" rIns="50800"/>
            <a:lstStyle/>
            <a:p>
              <a:pPr algn="ctr">
                <a:lnSpc>
                  <a:spcPts val="2659"/>
                </a:lnSpc>
              </a:pPr>
            </a:p>
          </p:txBody>
        </p:sp>
      </p:grpSp>
      <p:sp>
        <p:nvSpPr>
          <p:cNvPr name="Freeform 50" id="50"/>
          <p:cNvSpPr/>
          <p:nvPr/>
        </p:nvSpPr>
        <p:spPr>
          <a:xfrm flipH="false" flipV="false" rot="0">
            <a:off x="15073434" y="674013"/>
            <a:ext cx="717758" cy="610094"/>
          </a:xfrm>
          <a:custGeom>
            <a:avLst/>
            <a:gdLst/>
            <a:ahLst/>
            <a:cxnLst/>
            <a:rect r="r" b="b" t="t" l="l"/>
            <a:pathLst>
              <a:path h="610094" w="717758">
                <a:moveTo>
                  <a:pt x="0" y="0"/>
                </a:moveTo>
                <a:lnTo>
                  <a:pt x="717758" y="0"/>
                </a:lnTo>
                <a:lnTo>
                  <a:pt x="717758" y="610094"/>
                </a:lnTo>
                <a:lnTo>
                  <a:pt x="0" y="61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1" id="51"/>
          <p:cNvSpPr/>
          <p:nvPr/>
        </p:nvSpPr>
        <p:spPr>
          <a:xfrm flipH="false" flipV="false" rot="0">
            <a:off x="4825799" y="1469637"/>
            <a:ext cx="8504400" cy="8380925"/>
          </a:xfrm>
          <a:custGeom>
            <a:avLst/>
            <a:gdLst/>
            <a:ahLst/>
            <a:cxnLst/>
            <a:rect r="r" b="b" t="t" l="l"/>
            <a:pathLst>
              <a:path h="8380925" w="8504400">
                <a:moveTo>
                  <a:pt x="0" y="0"/>
                </a:moveTo>
                <a:lnTo>
                  <a:pt x="8504400" y="0"/>
                </a:lnTo>
                <a:lnTo>
                  <a:pt x="8504400" y="8380924"/>
                </a:lnTo>
                <a:lnTo>
                  <a:pt x="0" y="8380924"/>
                </a:lnTo>
                <a:lnTo>
                  <a:pt x="0" y="0"/>
                </a:lnTo>
                <a:close/>
              </a:path>
            </a:pathLst>
          </a:custGeom>
          <a:blipFill>
            <a:blip r:embed="rId6"/>
            <a:stretch>
              <a:fillRect l="0" t="0" r="0" b="0"/>
            </a:stretch>
          </a:blipFill>
        </p:spPr>
      </p:sp>
      <p:sp>
        <p:nvSpPr>
          <p:cNvPr name="TextBox 52" id="52"/>
          <p:cNvSpPr txBox="true"/>
          <p:nvPr/>
        </p:nvSpPr>
        <p:spPr>
          <a:xfrm rot="0">
            <a:off x="2029099"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1</a:t>
            </a:r>
          </a:p>
        </p:txBody>
      </p:sp>
      <p:sp>
        <p:nvSpPr>
          <p:cNvPr name="TextBox 53" id="53"/>
          <p:cNvSpPr txBox="true"/>
          <p:nvPr/>
        </p:nvSpPr>
        <p:spPr>
          <a:xfrm rot="0">
            <a:off x="33203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2</a:t>
            </a:r>
          </a:p>
        </p:txBody>
      </p:sp>
      <p:sp>
        <p:nvSpPr>
          <p:cNvPr name="TextBox 54" id="54"/>
          <p:cNvSpPr txBox="true"/>
          <p:nvPr/>
        </p:nvSpPr>
        <p:spPr>
          <a:xfrm rot="0">
            <a:off x="4613757" y="607193"/>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3</a:t>
            </a:r>
          </a:p>
        </p:txBody>
      </p:sp>
      <p:sp>
        <p:nvSpPr>
          <p:cNvPr name="TextBox 55" id="55"/>
          <p:cNvSpPr txBox="true"/>
          <p:nvPr/>
        </p:nvSpPr>
        <p:spPr>
          <a:xfrm rot="0">
            <a:off x="5739680" y="275406"/>
            <a:ext cx="1132436" cy="1022112"/>
          </a:xfrm>
          <a:prstGeom prst="rect">
            <a:avLst/>
          </a:prstGeom>
        </p:spPr>
        <p:txBody>
          <a:bodyPr anchor="t" rtlCol="false" tIns="0" lIns="0" bIns="0" rIns="0">
            <a:spAutoFit/>
          </a:bodyPr>
          <a:lstStyle/>
          <a:p>
            <a:pPr algn="ctr">
              <a:lnSpc>
                <a:spcPts val="6581"/>
              </a:lnSpc>
            </a:pPr>
            <a:r>
              <a:rPr lang="en-US" sz="6581" spc="-197">
                <a:solidFill>
                  <a:srgbClr val="FFFFFF"/>
                </a:solidFill>
                <a:latin typeface="Gaegu Bold"/>
              </a:rPr>
              <a:t>4</a:t>
            </a:r>
          </a:p>
        </p:txBody>
      </p:sp>
      <p:sp>
        <p:nvSpPr>
          <p:cNvPr name="TextBox 56" id="56"/>
          <p:cNvSpPr txBox="true"/>
          <p:nvPr/>
        </p:nvSpPr>
        <p:spPr>
          <a:xfrm rot="0">
            <a:off x="71846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5</a:t>
            </a:r>
          </a:p>
        </p:txBody>
      </p:sp>
      <p:sp>
        <p:nvSpPr>
          <p:cNvPr name="TextBox 57" id="57"/>
          <p:cNvSpPr txBox="true"/>
          <p:nvPr/>
        </p:nvSpPr>
        <p:spPr>
          <a:xfrm rot="0">
            <a:off x="8481041"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6</a:t>
            </a:r>
          </a:p>
        </p:txBody>
      </p:sp>
      <p:sp>
        <p:nvSpPr>
          <p:cNvPr name="TextBox 58" id="58"/>
          <p:cNvSpPr txBox="true"/>
          <p:nvPr/>
        </p:nvSpPr>
        <p:spPr>
          <a:xfrm rot="0">
            <a:off x="3707045" y="454357"/>
            <a:ext cx="10449463" cy="1014831"/>
          </a:xfrm>
          <a:prstGeom prst="rect">
            <a:avLst/>
          </a:prstGeom>
        </p:spPr>
        <p:txBody>
          <a:bodyPr anchor="t" rtlCol="false" tIns="0" lIns="0" bIns="0" rIns="0">
            <a:spAutoFit/>
          </a:bodyPr>
          <a:lstStyle/>
          <a:p>
            <a:pPr algn="ctr">
              <a:lnSpc>
                <a:spcPts val="7838"/>
              </a:lnSpc>
            </a:pPr>
            <a:r>
              <a:rPr lang="en-US" sz="6815">
                <a:solidFill>
                  <a:srgbClr val="6C827A"/>
                </a:solidFill>
                <a:latin typeface="Bobby Jones Soft"/>
              </a:rPr>
              <a:t>UJI HIPOTESIS PADA FITUR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sp>
        <p:nvSpPr>
          <p:cNvPr name="Freeform 2" id="2"/>
          <p:cNvSpPr/>
          <p:nvPr/>
        </p:nvSpPr>
        <p:spPr>
          <a:xfrm flipH="false" flipV="false" rot="0">
            <a:off x="8159444" y="5550363"/>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3210273" y="-3085179"/>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grpSp>
        <p:nvGrpSpPr>
          <p:cNvPr name="Group 4" id="4"/>
          <p:cNvGrpSpPr/>
          <p:nvPr/>
        </p:nvGrpSpPr>
        <p:grpSpPr>
          <a:xfrm rot="-5400000">
            <a:off x="1345627" y="1063747"/>
            <a:ext cx="2171227" cy="1134929"/>
            <a:chOff x="0" y="0"/>
            <a:chExt cx="2894969" cy="1513238"/>
          </a:xfrm>
        </p:grpSpPr>
        <p:grpSp>
          <p:nvGrpSpPr>
            <p:cNvPr name="Group 5" id="5"/>
            <p:cNvGrpSpPr/>
            <p:nvPr/>
          </p:nvGrpSpPr>
          <p:grpSpPr>
            <a:xfrm rot="0">
              <a:off x="0" y="0"/>
              <a:ext cx="2894969" cy="1513238"/>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176231" y="111640"/>
              <a:ext cx="1608529" cy="1289958"/>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5400000">
            <a:off x="2636830" y="1063747"/>
            <a:ext cx="2171227" cy="1134929"/>
            <a:chOff x="0" y="0"/>
            <a:chExt cx="2894969" cy="1513238"/>
          </a:xfrm>
        </p:grpSpPr>
        <p:grpSp>
          <p:nvGrpSpPr>
            <p:cNvPr name="Group 12" id="12"/>
            <p:cNvGrpSpPr/>
            <p:nvPr/>
          </p:nvGrpSpPr>
          <p:grpSpPr>
            <a:xfrm rot="0">
              <a:off x="0" y="0"/>
              <a:ext cx="2894969" cy="1513238"/>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176231" y="111640"/>
              <a:ext cx="1608529" cy="1289958"/>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5400000">
            <a:off x="3928032" y="1063747"/>
            <a:ext cx="2171227" cy="1134929"/>
            <a:chOff x="0" y="0"/>
            <a:chExt cx="2894969" cy="1513238"/>
          </a:xfrm>
        </p:grpSpPr>
        <p:grpSp>
          <p:nvGrpSpPr>
            <p:cNvPr name="Group 19" id="19"/>
            <p:cNvGrpSpPr/>
            <p:nvPr/>
          </p:nvGrpSpPr>
          <p:grpSpPr>
            <a:xfrm rot="0">
              <a:off x="0" y="0"/>
              <a:ext cx="2894969" cy="1513238"/>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176231" y="111640"/>
              <a:ext cx="1608529" cy="1289958"/>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5400000">
            <a:off x="6506366" y="1063747"/>
            <a:ext cx="2171227" cy="1134929"/>
            <a:chOff x="0" y="0"/>
            <a:chExt cx="2894969" cy="1513238"/>
          </a:xfrm>
        </p:grpSpPr>
        <p:grpSp>
          <p:nvGrpSpPr>
            <p:cNvPr name="Group 26" id="26"/>
            <p:cNvGrpSpPr/>
            <p:nvPr/>
          </p:nvGrpSpPr>
          <p:grpSpPr>
            <a:xfrm rot="0">
              <a:off x="0" y="0"/>
              <a:ext cx="2894969" cy="1513238"/>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176231" y="111640"/>
              <a:ext cx="1608529" cy="1289958"/>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2" id="32"/>
          <p:cNvSpPr/>
          <p:nvPr/>
        </p:nvSpPr>
        <p:spPr>
          <a:xfrm flipH="false" flipV="false" rot="0">
            <a:off x="1863776" y="800750"/>
            <a:ext cx="8087297" cy="1337774"/>
          </a:xfrm>
          <a:custGeom>
            <a:avLst/>
            <a:gdLst/>
            <a:ahLst/>
            <a:cxnLst/>
            <a:rect r="r" b="b" t="t" l="l"/>
            <a:pathLst>
              <a:path h="1337774" w="8087297">
                <a:moveTo>
                  <a:pt x="0" y="0"/>
                </a:moveTo>
                <a:lnTo>
                  <a:pt x="8087298" y="0"/>
                </a:lnTo>
                <a:lnTo>
                  <a:pt x="8087298" y="1337773"/>
                </a:lnTo>
                <a:lnTo>
                  <a:pt x="0" y="1337773"/>
                </a:lnTo>
                <a:lnTo>
                  <a:pt x="0" y="0"/>
                </a:lnTo>
                <a:close/>
              </a:path>
            </a:pathLst>
          </a:custGeom>
          <a:blipFill>
            <a:blip r:embed="rId3"/>
            <a:stretch>
              <a:fillRect l="0" t="0" r="0" b="0"/>
            </a:stretch>
          </a:blipFill>
        </p:spPr>
      </p:sp>
      <p:grpSp>
        <p:nvGrpSpPr>
          <p:cNvPr name="Group 33" id="33"/>
          <p:cNvGrpSpPr/>
          <p:nvPr/>
        </p:nvGrpSpPr>
        <p:grpSpPr>
          <a:xfrm rot="-5400000">
            <a:off x="7797569" y="1063747"/>
            <a:ext cx="2171227" cy="1134929"/>
            <a:chOff x="0" y="0"/>
            <a:chExt cx="2894969" cy="1513238"/>
          </a:xfrm>
        </p:grpSpPr>
        <p:grpSp>
          <p:nvGrpSpPr>
            <p:cNvPr name="Group 34" id="34"/>
            <p:cNvGrpSpPr/>
            <p:nvPr/>
          </p:nvGrpSpPr>
          <p:grpSpPr>
            <a:xfrm rot="0">
              <a:off x="0" y="0"/>
              <a:ext cx="2894969" cy="1513238"/>
              <a:chOff x="0" y="0"/>
              <a:chExt cx="620810" cy="324506"/>
            </a:xfrm>
          </p:grpSpPr>
          <p:sp>
            <p:nvSpPr>
              <p:cNvPr name="Freeform 35" id="3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36" id="3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7" id="37"/>
            <p:cNvGrpSpPr/>
            <p:nvPr/>
          </p:nvGrpSpPr>
          <p:grpSpPr>
            <a:xfrm rot="0">
              <a:off x="1176231" y="111640"/>
              <a:ext cx="1608529" cy="1289958"/>
              <a:chOff x="0" y="0"/>
              <a:chExt cx="344940" cy="276625"/>
            </a:xfrm>
          </p:grpSpPr>
          <p:sp>
            <p:nvSpPr>
              <p:cNvPr name="Freeform 38" id="3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39" id="3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0" id="40"/>
          <p:cNvGrpSpPr/>
          <p:nvPr/>
        </p:nvGrpSpPr>
        <p:grpSpPr>
          <a:xfrm rot="-5400000">
            <a:off x="14346700" y="1063747"/>
            <a:ext cx="2171227" cy="1134929"/>
            <a:chOff x="0" y="0"/>
            <a:chExt cx="2894969" cy="1513238"/>
          </a:xfrm>
        </p:grpSpPr>
        <p:grpSp>
          <p:nvGrpSpPr>
            <p:cNvPr name="Group 41" id="41"/>
            <p:cNvGrpSpPr/>
            <p:nvPr/>
          </p:nvGrpSpPr>
          <p:grpSpPr>
            <a:xfrm rot="0">
              <a:off x="0" y="0"/>
              <a:ext cx="2894969" cy="1513238"/>
              <a:chOff x="0" y="0"/>
              <a:chExt cx="620810" cy="324506"/>
            </a:xfrm>
          </p:grpSpPr>
          <p:sp>
            <p:nvSpPr>
              <p:cNvPr name="Freeform 42" id="4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43" id="4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4" id="44"/>
            <p:cNvGrpSpPr/>
            <p:nvPr/>
          </p:nvGrpSpPr>
          <p:grpSpPr>
            <a:xfrm rot="0">
              <a:off x="1176231" y="111640"/>
              <a:ext cx="1608529" cy="1289958"/>
              <a:chOff x="0" y="0"/>
              <a:chExt cx="344940" cy="276625"/>
            </a:xfrm>
          </p:grpSpPr>
          <p:sp>
            <p:nvSpPr>
              <p:cNvPr name="Freeform 45" id="4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46" id="4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7" id="47"/>
          <p:cNvGrpSpPr/>
          <p:nvPr/>
        </p:nvGrpSpPr>
        <p:grpSpPr>
          <a:xfrm rot="0">
            <a:off x="331695" y="435307"/>
            <a:ext cx="17492607" cy="9588958"/>
            <a:chOff x="0" y="0"/>
            <a:chExt cx="4837098" cy="2651562"/>
          </a:xfrm>
        </p:grpSpPr>
        <p:sp>
          <p:nvSpPr>
            <p:cNvPr name="Freeform 48" id="48"/>
            <p:cNvSpPr/>
            <p:nvPr/>
          </p:nvSpPr>
          <p:spPr>
            <a:xfrm flipH="false" flipV="false" rot="0">
              <a:off x="0" y="0"/>
              <a:ext cx="4837098" cy="2651562"/>
            </a:xfrm>
            <a:custGeom>
              <a:avLst/>
              <a:gdLst/>
              <a:ahLst/>
              <a:cxnLst/>
              <a:rect r="r" b="b" t="t" l="l"/>
              <a:pathLst>
                <a:path h="2651562" w="4837098">
                  <a:moveTo>
                    <a:pt x="8852" y="0"/>
                  </a:moveTo>
                  <a:lnTo>
                    <a:pt x="4828246" y="0"/>
                  </a:lnTo>
                  <a:cubicBezTo>
                    <a:pt x="4833135" y="0"/>
                    <a:pt x="4837098" y="3963"/>
                    <a:pt x="4837098" y="8852"/>
                  </a:cubicBezTo>
                  <a:lnTo>
                    <a:pt x="4837098" y="2642710"/>
                  </a:lnTo>
                  <a:cubicBezTo>
                    <a:pt x="4837098" y="2645058"/>
                    <a:pt x="4836165" y="2647309"/>
                    <a:pt x="4834505" y="2648969"/>
                  </a:cubicBezTo>
                  <a:cubicBezTo>
                    <a:pt x="4832845" y="2650629"/>
                    <a:pt x="4830594" y="2651562"/>
                    <a:pt x="4828246" y="2651562"/>
                  </a:cubicBezTo>
                  <a:lnTo>
                    <a:pt x="8852" y="2651562"/>
                  </a:lnTo>
                  <a:cubicBezTo>
                    <a:pt x="6504" y="2651562"/>
                    <a:pt x="4253" y="2650629"/>
                    <a:pt x="2593" y="2648969"/>
                  </a:cubicBezTo>
                  <a:cubicBezTo>
                    <a:pt x="933" y="2647309"/>
                    <a:pt x="0" y="2645058"/>
                    <a:pt x="0" y="2642710"/>
                  </a:cubicBezTo>
                  <a:lnTo>
                    <a:pt x="0" y="8852"/>
                  </a:lnTo>
                  <a:cubicBezTo>
                    <a:pt x="0" y="6504"/>
                    <a:pt x="933" y="4253"/>
                    <a:pt x="2593" y="2593"/>
                  </a:cubicBezTo>
                  <a:cubicBezTo>
                    <a:pt x="4253" y="933"/>
                    <a:pt x="6504" y="0"/>
                    <a:pt x="8852" y="0"/>
                  </a:cubicBezTo>
                  <a:close/>
                </a:path>
              </a:pathLst>
            </a:custGeom>
            <a:solidFill>
              <a:srgbClr val="FFFFFF"/>
            </a:solidFill>
          </p:spPr>
        </p:sp>
        <p:sp>
          <p:nvSpPr>
            <p:cNvPr name="TextBox 49" id="49"/>
            <p:cNvSpPr txBox="true"/>
            <p:nvPr/>
          </p:nvSpPr>
          <p:spPr>
            <a:xfrm>
              <a:off x="0" y="-28575"/>
              <a:ext cx="4837098" cy="2680137"/>
            </a:xfrm>
            <a:prstGeom prst="rect">
              <a:avLst/>
            </a:prstGeom>
          </p:spPr>
          <p:txBody>
            <a:bodyPr anchor="ctr" rtlCol="false" tIns="50800" lIns="50800" bIns="50800" rIns="50800"/>
            <a:lstStyle/>
            <a:p>
              <a:pPr algn="ctr">
                <a:lnSpc>
                  <a:spcPts val="2659"/>
                </a:lnSpc>
              </a:pPr>
            </a:p>
          </p:txBody>
        </p:sp>
      </p:grpSp>
      <p:sp>
        <p:nvSpPr>
          <p:cNvPr name="Freeform 50" id="50"/>
          <p:cNvSpPr/>
          <p:nvPr/>
        </p:nvSpPr>
        <p:spPr>
          <a:xfrm flipH="false" flipV="false" rot="0">
            <a:off x="15073434" y="674013"/>
            <a:ext cx="717758" cy="610094"/>
          </a:xfrm>
          <a:custGeom>
            <a:avLst/>
            <a:gdLst/>
            <a:ahLst/>
            <a:cxnLst/>
            <a:rect r="r" b="b" t="t" l="l"/>
            <a:pathLst>
              <a:path h="610094" w="717758">
                <a:moveTo>
                  <a:pt x="0" y="0"/>
                </a:moveTo>
                <a:lnTo>
                  <a:pt x="717758" y="0"/>
                </a:lnTo>
                <a:lnTo>
                  <a:pt x="717758" y="610094"/>
                </a:lnTo>
                <a:lnTo>
                  <a:pt x="0" y="61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1" id="51"/>
          <p:cNvSpPr/>
          <p:nvPr/>
        </p:nvSpPr>
        <p:spPr>
          <a:xfrm flipH="false" flipV="false" rot="0">
            <a:off x="1260630" y="2657282"/>
            <a:ext cx="10776083" cy="3225701"/>
          </a:xfrm>
          <a:custGeom>
            <a:avLst/>
            <a:gdLst/>
            <a:ahLst/>
            <a:cxnLst/>
            <a:rect r="r" b="b" t="t" l="l"/>
            <a:pathLst>
              <a:path h="3225701" w="10776083">
                <a:moveTo>
                  <a:pt x="0" y="0"/>
                </a:moveTo>
                <a:lnTo>
                  <a:pt x="10776083" y="0"/>
                </a:lnTo>
                <a:lnTo>
                  <a:pt x="10776083" y="3225701"/>
                </a:lnTo>
                <a:lnTo>
                  <a:pt x="0" y="3225701"/>
                </a:lnTo>
                <a:lnTo>
                  <a:pt x="0" y="0"/>
                </a:lnTo>
                <a:close/>
              </a:path>
            </a:pathLst>
          </a:custGeom>
          <a:blipFill>
            <a:blip r:embed="rId6"/>
            <a:stretch>
              <a:fillRect l="-2152" t="-6765" r="-1533" b="-3074"/>
            </a:stretch>
          </a:blipFill>
        </p:spPr>
      </p:sp>
      <p:sp>
        <p:nvSpPr>
          <p:cNvPr name="TextBox 52" id="52"/>
          <p:cNvSpPr txBox="true"/>
          <p:nvPr/>
        </p:nvSpPr>
        <p:spPr>
          <a:xfrm rot="0">
            <a:off x="2029099"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1</a:t>
            </a:r>
          </a:p>
        </p:txBody>
      </p:sp>
      <p:sp>
        <p:nvSpPr>
          <p:cNvPr name="TextBox 53" id="53"/>
          <p:cNvSpPr txBox="true"/>
          <p:nvPr/>
        </p:nvSpPr>
        <p:spPr>
          <a:xfrm rot="0">
            <a:off x="33203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2</a:t>
            </a:r>
          </a:p>
        </p:txBody>
      </p:sp>
      <p:sp>
        <p:nvSpPr>
          <p:cNvPr name="TextBox 54" id="54"/>
          <p:cNvSpPr txBox="true"/>
          <p:nvPr/>
        </p:nvSpPr>
        <p:spPr>
          <a:xfrm rot="0">
            <a:off x="4613757" y="607193"/>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3</a:t>
            </a:r>
          </a:p>
        </p:txBody>
      </p:sp>
      <p:sp>
        <p:nvSpPr>
          <p:cNvPr name="TextBox 55" id="55"/>
          <p:cNvSpPr txBox="true"/>
          <p:nvPr/>
        </p:nvSpPr>
        <p:spPr>
          <a:xfrm rot="0">
            <a:off x="5739680" y="275406"/>
            <a:ext cx="1132436" cy="1022112"/>
          </a:xfrm>
          <a:prstGeom prst="rect">
            <a:avLst/>
          </a:prstGeom>
        </p:spPr>
        <p:txBody>
          <a:bodyPr anchor="t" rtlCol="false" tIns="0" lIns="0" bIns="0" rIns="0">
            <a:spAutoFit/>
          </a:bodyPr>
          <a:lstStyle/>
          <a:p>
            <a:pPr algn="ctr">
              <a:lnSpc>
                <a:spcPts val="6581"/>
              </a:lnSpc>
            </a:pPr>
            <a:r>
              <a:rPr lang="en-US" sz="6581" spc="-197">
                <a:solidFill>
                  <a:srgbClr val="FFFFFF"/>
                </a:solidFill>
                <a:latin typeface="Gaegu Bold"/>
              </a:rPr>
              <a:t>4</a:t>
            </a:r>
          </a:p>
        </p:txBody>
      </p:sp>
      <p:sp>
        <p:nvSpPr>
          <p:cNvPr name="TextBox 56" id="56"/>
          <p:cNvSpPr txBox="true"/>
          <p:nvPr/>
        </p:nvSpPr>
        <p:spPr>
          <a:xfrm rot="0">
            <a:off x="71846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5</a:t>
            </a:r>
          </a:p>
        </p:txBody>
      </p:sp>
      <p:sp>
        <p:nvSpPr>
          <p:cNvPr name="TextBox 57" id="57"/>
          <p:cNvSpPr txBox="true"/>
          <p:nvPr/>
        </p:nvSpPr>
        <p:spPr>
          <a:xfrm rot="0">
            <a:off x="8481041"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6</a:t>
            </a:r>
          </a:p>
        </p:txBody>
      </p:sp>
      <p:sp>
        <p:nvSpPr>
          <p:cNvPr name="TextBox 58" id="58"/>
          <p:cNvSpPr txBox="true"/>
          <p:nvPr/>
        </p:nvSpPr>
        <p:spPr>
          <a:xfrm rot="0">
            <a:off x="3707045" y="454357"/>
            <a:ext cx="10449463" cy="1014831"/>
          </a:xfrm>
          <a:prstGeom prst="rect">
            <a:avLst/>
          </a:prstGeom>
        </p:spPr>
        <p:txBody>
          <a:bodyPr anchor="t" rtlCol="false" tIns="0" lIns="0" bIns="0" rIns="0">
            <a:spAutoFit/>
          </a:bodyPr>
          <a:lstStyle/>
          <a:p>
            <a:pPr algn="ctr">
              <a:lnSpc>
                <a:spcPts val="7838"/>
              </a:lnSpc>
            </a:pPr>
            <a:r>
              <a:rPr lang="en-US" sz="6815">
                <a:solidFill>
                  <a:srgbClr val="6C827A"/>
                </a:solidFill>
                <a:latin typeface="Bobby Jones Soft"/>
              </a:rPr>
              <a:t>Tes Anova</a:t>
            </a:r>
          </a:p>
        </p:txBody>
      </p:sp>
      <p:sp>
        <p:nvSpPr>
          <p:cNvPr name="TextBox 59" id="59"/>
          <p:cNvSpPr txBox="true"/>
          <p:nvPr/>
        </p:nvSpPr>
        <p:spPr>
          <a:xfrm rot="0">
            <a:off x="1260630" y="6344592"/>
            <a:ext cx="9713105" cy="2076450"/>
          </a:xfrm>
          <a:prstGeom prst="rect">
            <a:avLst/>
          </a:prstGeom>
        </p:spPr>
        <p:txBody>
          <a:bodyPr anchor="t" rtlCol="false" tIns="0" lIns="0" bIns="0" rIns="0">
            <a:spAutoFit/>
          </a:bodyPr>
          <a:lstStyle/>
          <a:p>
            <a:pPr algn="l">
              <a:lnSpc>
                <a:spcPts val="4199"/>
              </a:lnSpc>
            </a:pPr>
            <a:r>
              <a:rPr lang="en-US" sz="2999">
                <a:solidFill>
                  <a:srgbClr val="000000"/>
                </a:solidFill>
                <a:latin typeface="Sniglet"/>
              </a:rPr>
              <a:t>semua variabel prediktor (pm10, pm25, so2, CO, 03, no2) memiliki nilai p yang sangat rendah (kurang dari 0.05), yang menunjukkan bahwa mereka memiliki pengaruh signifikan terhadap variabel dependen.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sp>
        <p:nvSpPr>
          <p:cNvPr name="Freeform 2" id="2"/>
          <p:cNvSpPr/>
          <p:nvPr/>
        </p:nvSpPr>
        <p:spPr>
          <a:xfrm flipH="false" flipV="false" rot="0">
            <a:off x="8159444" y="5550363"/>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3210273" y="-3085179"/>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grpSp>
        <p:nvGrpSpPr>
          <p:cNvPr name="Group 4" id="4"/>
          <p:cNvGrpSpPr/>
          <p:nvPr/>
        </p:nvGrpSpPr>
        <p:grpSpPr>
          <a:xfrm rot="-5400000">
            <a:off x="1345627" y="1063747"/>
            <a:ext cx="2171227" cy="1134929"/>
            <a:chOff x="0" y="0"/>
            <a:chExt cx="2894969" cy="1513238"/>
          </a:xfrm>
        </p:grpSpPr>
        <p:grpSp>
          <p:nvGrpSpPr>
            <p:cNvPr name="Group 5" id="5"/>
            <p:cNvGrpSpPr/>
            <p:nvPr/>
          </p:nvGrpSpPr>
          <p:grpSpPr>
            <a:xfrm rot="0">
              <a:off x="0" y="0"/>
              <a:ext cx="2894969" cy="1513238"/>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176231" y="111640"/>
              <a:ext cx="1608529" cy="1289958"/>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5400000">
            <a:off x="2636830" y="1063747"/>
            <a:ext cx="2171227" cy="1134929"/>
            <a:chOff x="0" y="0"/>
            <a:chExt cx="2894969" cy="1513238"/>
          </a:xfrm>
        </p:grpSpPr>
        <p:grpSp>
          <p:nvGrpSpPr>
            <p:cNvPr name="Group 12" id="12"/>
            <p:cNvGrpSpPr/>
            <p:nvPr/>
          </p:nvGrpSpPr>
          <p:grpSpPr>
            <a:xfrm rot="0">
              <a:off x="0" y="0"/>
              <a:ext cx="2894969" cy="1513238"/>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176231" y="111640"/>
              <a:ext cx="1608529" cy="1289958"/>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5400000">
            <a:off x="3928032" y="1063747"/>
            <a:ext cx="2171227" cy="1134929"/>
            <a:chOff x="0" y="0"/>
            <a:chExt cx="2894969" cy="1513238"/>
          </a:xfrm>
        </p:grpSpPr>
        <p:grpSp>
          <p:nvGrpSpPr>
            <p:cNvPr name="Group 19" id="19"/>
            <p:cNvGrpSpPr/>
            <p:nvPr/>
          </p:nvGrpSpPr>
          <p:grpSpPr>
            <a:xfrm rot="0">
              <a:off x="0" y="0"/>
              <a:ext cx="2894969" cy="1513238"/>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176231" y="111640"/>
              <a:ext cx="1608529" cy="1289958"/>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5400000">
            <a:off x="6506366" y="1063747"/>
            <a:ext cx="2171227" cy="1134929"/>
            <a:chOff x="0" y="0"/>
            <a:chExt cx="2894969" cy="1513238"/>
          </a:xfrm>
        </p:grpSpPr>
        <p:grpSp>
          <p:nvGrpSpPr>
            <p:cNvPr name="Group 26" id="26"/>
            <p:cNvGrpSpPr/>
            <p:nvPr/>
          </p:nvGrpSpPr>
          <p:grpSpPr>
            <a:xfrm rot="0">
              <a:off x="0" y="0"/>
              <a:ext cx="2894969" cy="1513238"/>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176231" y="111640"/>
              <a:ext cx="1608529" cy="1289958"/>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2" id="32"/>
          <p:cNvSpPr/>
          <p:nvPr/>
        </p:nvSpPr>
        <p:spPr>
          <a:xfrm flipH="false" flipV="false" rot="0">
            <a:off x="1863776" y="800750"/>
            <a:ext cx="8087297" cy="1337774"/>
          </a:xfrm>
          <a:custGeom>
            <a:avLst/>
            <a:gdLst/>
            <a:ahLst/>
            <a:cxnLst/>
            <a:rect r="r" b="b" t="t" l="l"/>
            <a:pathLst>
              <a:path h="1337774" w="8087297">
                <a:moveTo>
                  <a:pt x="0" y="0"/>
                </a:moveTo>
                <a:lnTo>
                  <a:pt x="8087298" y="0"/>
                </a:lnTo>
                <a:lnTo>
                  <a:pt x="8087298" y="1337773"/>
                </a:lnTo>
                <a:lnTo>
                  <a:pt x="0" y="1337773"/>
                </a:lnTo>
                <a:lnTo>
                  <a:pt x="0" y="0"/>
                </a:lnTo>
                <a:close/>
              </a:path>
            </a:pathLst>
          </a:custGeom>
          <a:blipFill>
            <a:blip r:embed="rId3"/>
            <a:stretch>
              <a:fillRect l="0" t="0" r="0" b="0"/>
            </a:stretch>
          </a:blipFill>
        </p:spPr>
      </p:sp>
      <p:grpSp>
        <p:nvGrpSpPr>
          <p:cNvPr name="Group 33" id="33"/>
          <p:cNvGrpSpPr/>
          <p:nvPr/>
        </p:nvGrpSpPr>
        <p:grpSpPr>
          <a:xfrm rot="-5400000">
            <a:off x="7797569" y="1063747"/>
            <a:ext cx="2171227" cy="1134929"/>
            <a:chOff x="0" y="0"/>
            <a:chExt cx="2894969" cy="1513238"/>
          </a:xfrm>
        </p:grpSpPr>
        <p:grpSp>
          <p:nvGrpSpPr>
            <p:cNvPr name="Group 34" id="34"/>
            <p:cNvGrpSpPr/>
            <p:nvPr/>
          </p:nvGrpSpPr>
          <p:grpSpPr>
            <a:xfrm rot="0">
              <a:off x="0" y="0"/>
              <a:ext cx="2894969" cy="1513238"/>
              <a:chOff x="0" y="0"/>
              <a:chExt cx="620810" cy="324506"/>
            </a:xfrm>
          </p:grpSpPr>
          <p:sp>
            <p:nvSpPr>
              <p:cNvPr name="Freeform 35" id="3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36" id="3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7" id="37"/>
            <p:cNvGrpSpPr/>
            <p:nvPr/>
          </p:nvGrpSpPr>
          <p:grpSpPr>
            <a:xfrm rot="0">
              <a:off x="1176231" y="111640"/>
              <a:ext cx="1608529" cy="1289958"/>
              <a:chOff x="0" y="0"/>
              <a:chExt cx="344940" cy="276625"/>
            </a:xfrm>
          </p:grpSpPr>
          <p:sp>
            <p:nvSpPr>
              <p:cNvPr name="Freeform 38" id="3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39" id="3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0" id="40"/>
          <p:cNvGrpSpPr/>
          <p:nvPr/>
        </p:nvGrpSpPr>
        <p:grpSpPr>
          <a:xfrm rot="-5400000">
            <a:off x="14346700" y="1063747"/>
            <a:ext cx="2171227" cy="1134929"/>
            <a:chOff x="0" y="0"/>
            <a:chExt cx="2894969" cy="1513238"/>
          </a:xfrm>
        </p:grpSpPr>
        <p:grpSp>
          <p:nvGrpSpPr>
            <p:cNvPr name="Group 41" id="41"/>
            <p:cNvGrpSpPr/>
            <p:nvPr/>
          </p:nvGrpSpPr>
          <p:grpSpPr>
            <a:xfrm rot="0">
              <a:off x="0" y="0"/>
              <a:ext cx="2894969" cy="1513238"/>
              <a:chOff x="0" y="0"/>
              <a:chExt cx="620810" cy="324506"/>
            </a:xfrm>
          </p:grpSpPr>
          <p:sp>
            <p:nvSpPr>
              <p:cNvPr name="Freeform 42" id="4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43" id="4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4" id="44"/>
            <p:cNvGrpSpPr/>
            <p:nvPr/>
          </p:nvGrpSpPr>
          <p:grpSpPr>
            <a:xfrm rot="0">
              <a:off x="1176231" y="111640"/>
              <a:ext cx="1608529" cy="1289958"/>
              <a:chOff x="0" y="0"/>
              <a:chExt cx="344940" cy="276625"/>
            </a:xfrm>
          </p:grpSpPr>
          <p:sp>
            <p:nvSpPr>
              <p:cNvPr name="Freeform 45" id="4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46" id="4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7" id="47"/>
          <p:cNvGrpSpPr/>
          <p:nvPr/>
        </p:nvGrpSpPr>
        <p:grpSpPr>
          <a:xfrm rot="0">
            <a:off x="397697" y="349021"/>
            <a:ext cx="17492607" cy="9588958"/>
            <a:chOff x="0" y="0"/>
            <a:chExt cx="4837098" cy="2651562"/>
          </a:xfrm>
        </p:grpSpPr>
        <p:sp>
          <p:nvSpPr>
            <p:cNvPr name="Freeform 48" id="48"/>
            <p:cNvSpPr/>
            <p:nvPr/>
          </p:nvSpPr>
          <p:spPr>
            <a:xfrm flipH="false" flipV="false" rot="0">
              <a:off x="0" y="0"/>
              <a:ext cx="4837098" cy="2651562"/>
            </a:xfrm>
            <a:custGeom>
              <a:avLst/>
              <a:gdLst/>
              <a:ahLst/>
              <a:cxnLst/>
              <a:rect r="r" b="b" t="t" l="l"/>
              <a:pathLst>
                <a:path h="2651562" w="4837098">
                  <a:moveTo>
                    <a:pt x="8852" y="0"/>
                  </a:moveTo>
                  <a:lnTo>
                    <a:pt x="4828246" y="0"/>
                  </a:lnTo>
                  <a:cubicBezTo>
                    <a:pt x="4833135" y="0"/>
                    <a:pt x="4837098" y="3963"/>
                    <a:pt x="4837098" y="8852"/>
                  </a:cubicBezTo>
                  <a:lnTo>
                    <a:pt x="4837098" y="2642710"/>
                  </a:lnTo>
                  <a:cubicBezTo>
                    <a:pt x="4837098" y="2645058"/>
                    <a:pt x="4836165" y="2647309"/>
                    <a:pt x="4834505" y="2648969"/>
                  </a:cubicBezTo>
                  <a:cubicBezTo>
                    <a:pt x="4832845" y="2650629"/>
                    <a:pt x="4830594" y="2651562"/>
                    <a:pt x="4828246" y="2651562"/>
                  </a:cubicBezTo>
                  <a:lnTo>
                    <a:pt x="8852" y="2651562"/>
                  </a:lnTo>
                  <a:cubicBezTo>
                    <a:pt x="6504" y="2651562"/>
                    <a:pt x="4253" y="2650629"/>
                    <a:pt x="2593" y="2648969"/>
                  </a:cubicBezTo>
                  <a:cubicBezTo>
                    <a:pt x="933" y="2647309"/>
                    <a:pt x="0" y="2645058"/>
                    <a:pt x="0" y="2642710"/>
                  </a:cubicBezTo>
                  <a:lnTo>
                    <a:pt x="0" y="8852"/>
                  </a:lnTo>
                  <a:cubicBezTo>
                    <a:pt x="0" y="6504"/>
                    <a:pt x="933" y="4253"/>
                    <a:pt x="2593" y="2593"/>
                  </a:cubicBezTo>
                  <a:cubicBezTo>
                    <a:pt x="4253" y="933"/>
                    <a:pt x="6504" y="0"/>
                    <a:pt x="8852" y="0"/>
                  </a:cubicBezTo>
                  <a:close/>
                </a:path>
              </a:pathLst>
            </a:custGeom>
            <a:solidFill>
              <a:srgbClr val="FFFFFF"/>
            </a:solidFill>
          </p:spPr>
        </p:sp>
        <p:sp>
          <p:nvSpPr>
            <p:cNvPr name="TextBox 49" id="49"/>
            <p:cNvSpPr txBox="true"/>
            <p:nvPr/>
          </p:nvSpPr>
          <p:spPr>
            <a:xfrm>
              <a:off x="0" y="-28575"/>
              <a:ext cx="4837098" cy="2680137"/>
            </a:xfrm>
            <a:prstGeom prst="rect">
              <a:avLst/>
            </a:prstGeom>
          </p:spPr>
          <p:txBody>
            <a:bodyPr anchor="ctr" rtlCol="false" tIns="50800" lIns="50800" bIns="50800" rIns="50800"/>
            <a:lstStyle/>
            <a:p>
              <a:pPr algn="ctr">
                <a:lnSpc>
                  <a:spcPts val="2659"/>
                </a:lnSpc>
              </a:pPr>
            </a:p>
          </p:txBody>
        </p:sp>
      </p:grpSp>
      <p:sp>
        <p:nvSpPr>
          <p:cNvPr name="Freeform 50" id="50"/>
          <p:cNvSpPr/>
          <p:nvPr/>
        </p:nvSpPr>
        <p:spPr>
          <a:xfrm flipH="false" flipV="false" rot="0">
            <a:off x="15073434" y="674013"/>
            <a:ext cx="717758" cy="610094"/>
          </a:xfrm>
          <a:custGeom>
            <a:avLst/>
            <a:gdLst/>
            <a:ahLst/>
            <a:cxnLst/>
            <a:rect r="r" b="b" t="t" l="l"/>
            <a:pathLst>
              <a:path h="610094" w="717758">
                <a:moveTo>
                  <a:pt x="0" y="0"/>
                </a:moveTo>
                <a:lnTo>
                  <a:pt x="717758" y="0"/>
                </a:lnTo>
                <a:lnTo>
                  <a:pt x="717758" y="610094"/>
                </a:lnTo>
                <a:lnTo>
                  <a:pt x="0" y="61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1" id="51"/>
          <p:cNvSpPr txBox="true"/>
          <p:nvPr/>
        </p:nvSpPr>
        <p:spPr>
          <a:xfrm rot="0">
            <a:off x="2029099"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1</a:t>
            </a:r>
          </a:p>
        </p:txBody>
      </p:sp>
      <p:sp>
        <p:nvSpPr>
          <p:cNvPr name="TextBox 52" id="52"/>
          <p:cNvSpPr txBox="true"/>
          <p:nvPr/>
        </p:nvSpPr>
        <p:spPr>
          <a:xfrm rot="0">
            <a:off x="33203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2</a:t>
            </a:r>
          </a:p>
        </p:txBody>
      </p:sp>
      <p:sp>
        <p:nvSpPr>
          <p:cNvPr name="TextBox 53" id="53"/>
          <p:cNvSpPr txBox="true"/>
          <p:nvPr/>
        </p:nvSpPr>
        <p:spPr>
          <a:xfrm rot="0">
            <a:off x="4613757" y="607193"/>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3</a:t>
            </a:r>
          </a:p>
        </p:txBody>
      </p:sp>
      <p:sp>
        <p:nvSpPr>
          <p:cNvPr name="TextBox 54" id="54"/>
          <p:cNvSpPr txBox="true"/>
          <p:nvPr/>
        </p:nvSpPr>
        <p:spPr>
          <a:xfrm rot="0">
            <a:off x="5739680" y="275406"/>
            <a:ext cx="1132436" cy="1022112"/>
          </a:xfrm>
          <a:prstGeom prst="rect">
            <a:avLst/>
          </a:prstGeom>
        </p:spPr>
        <p:txBody>
          <a:bodyPr anchor="t" rtlCol="false" tIns="0" lIns="0" bIns="0" rIns="0">
            <a:spAutoFit/>
          </a:bodyPr>
          <a:lstStyle/>
          <a:p>
            <a:pPr algn="ctr">
              <a:lnSpc>
                <a:spcPts val="6581"/>
              </a:lnSpc>
            </a:pPr>
            <a:r>
              <a:rPr lang="en-US" sz="6581" spc="-197">
                <a:solidFill>
                  <a:srgbClr val="FFFFFF"/>
                </a:solidFill>
                <a:latin typeface="Gaegu Bold"/>
              </a:rPr>
              <a:t>4</a:t>
            </a:r>
          </a:p>
        </p:txBody>
      </p:sp>
      <p:sp>
        <p:nvSpPr>
          <p:cNvPr name="TextBox 55" id="55"/>
          <p:cNvSpPr txBox="true"/>
          <p:nvPr/>
        </p:nvSpPr>
        <p:spPr>
          <a:xfrm rot="0">
            <a:off x="71846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5</a:t>
            </a:r>
          </a:p>
        </p:txBody>
      </p:sp>
      <p:sp>
        <p:nvSpPr>
          <p:cNvPr name="TextBox 56" id="56"/>
          <p:cNvSpPr txBox="true"/>
          <p:nvPr/>
        </p:nvSpPr>
        <p:spPr>
          <a:xfrm rot="0">
            <a:off x="8481041"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6</a:t>
            </a:r>
          </a:p>
        </p:txBody>
      </p:sp>
      <p:sp>
        <p:nvSpPr>
          <p:cNvPr name="TextBox 57" id="57"/>
          <p:cNvSpPr txBox="true"/>
          <p:nvPr/>
        </p:nvSpPr>
        <p:spPr>
          <a:xfrm rot="0">
            <a:off x="3707045" y="454357"/>
            <a:ext cx="10449463" cy="1014831"/>
          </a:xfrm>
          <a:prstGeom prst="rect">
            <a:avLst/>
          </a:prstGeom>
        </p:spPr>
        <p:txBody>
          <a:bodyPr anchor="t" rtlCol="false" tIns="0" lIns="0" bIns="0" rIns="0">
            <a:spAutoFit/>
          </a:bodyPr>
          <a:lstStyle/>
          <a:p>
            <a:pPr algn="ctr">
              <a:lnSpc>
                <a:spcPts val="7838"/>
              </a:lnSpc>
            </a:pPr>
            <a:r>
              <a:rPr lang="en-US" sz="6815">
                <a:solidFill>
                  <a:srgbClr val="6C827A"/>
                </a:solidFill>
                <a:latin typeface="Bobby Jones Soft"/>
              </a:rPr>
              <a:t>kontribusi</a:t>
            </a:r>
          </a:p>
        </p:txBody>
      </p:sp>
      <p:sp>
        <p:nvSpPr>
          <p:cNvPr name="TextBox 58" id="58"/>
          <p:cNvSpPr txBox="true"/>
          <p:nvPr/>
        </p:nvSpPr>
        <p:spPr>
          <a:xfrm rot="0">
            <a:off x="1123030" y="2081373"/>
            <a:ext cx="4458080" cy="504825"/>
          </a:xfrm>
          <a:prstGeom prst="rect">
            <a:avLst/>
          </a:prstGeom>
        </p:spPr>
        <p:txBody>
          <a:bodyPr anchor="t" rtlCol="false" tIns="0" lIns="0" bIns="0" rIns="0">
            <a:spAutoFit/>
          </a:bodyPr>
          <a:lstStyle/>
          <a:p>
            <a:pPr algn="l" marL="647698" indent="-323849" lvl="1">
              <a:lnSpc>
                <a:spcPts val="4199"/>
              </a:lnSpc>
              <a:buAutoNum type="arabicPeriod" startAt="1"/>
            </a:pPr>
            <a:r>
              <a:rPr lang="en-US" sz="2999">
                <a:solidFill>
                  <a:srgbClr val="000000"/>
                </a:solidFill>
                <a:latin typeface="Sniglet"/>
              </a:rPr>
              <a:t> Riva Dian Ardiansyah</a:t>
            </a:r>
          </a:p>
        </p:txBody>
      </p:sp>
      <p:sp>
        <p:nvSpPr>
          <p:cNvPr name="TextBox 59" id="59"/>
          <p:cNvSpPr txBox="true"/>
          <p:nvPr/>
        </p:nvSpPr>
        <p:spPr>
          <a:xfrm rot="0">
            <a:off x="1449345" y="4302465"/>
            <a:ext cx="9713105" cy="504825"/>
          </a:xfrm>
          <a:prstGeom prst="rect">
            <a:avLst/>
          </a:prstGeom>
        </p:spPr>
        <p:txBody>
          <a:bodyPr anchor="t" rtlCol="false" tIns="0" lIns="0" bIns="0" rIns="0">
            <a:spAutoFit/>
          </a:bodyPr>
          <a:lstStyle/>
          <a:p>
            <a:pPr algn="l">
              <a:lnSpc>
                <a:spcPts val="4199"/>
              </a:lnSpc>
            </a:pPr>
            <a:r>
              <a:rPr lang="en-US" sz="2999">
                <a:solidFill>
                  <a:srgbClr val="000000"/>
                </a:solidFill>
                <a:latin typeface="Sniglet"/>
              </a:rPr>
              <a:t>2. Nur Halizah Amrita </a:t>
            </a:r>
          </a:p>
        </p:txBody>
      </p:sp>
      <p:sp>
        <p:nvSpPr>
          <p:cNvPr name="TextBox 60" id="60"/>
          <p:cNvSpPr txBox="true"/>
          <p:nvPr/>
        </p:nvSpPr>
        <p:spPr>
          <a:xfrm rot="0">
            <a:off x="1449345" y="6810375"/>
            <a:ext cx="9713105" cy="504825"/>
          </a:xfrm>
          <a:prstGeom prst="rect">
            <a:avLst/>
          </a:prstGeom>
        </p:spPr>
        <p:txBody>
          <a:bodyPr anchor="t" rtlCol="false" tIns="0" lIns="0" bIns="0" rIns="0">
            <a:spAutoFit/>
          </a:bodyPr>
          <a:lstStyle/>
          <a:p>
            <a:pPr algn="l">
              <a:lnSpc>
                <a:spcPts val="4199"/>
              </a:lnSpc>
            </a:pPr>
            <a:r>
              <a:rPr lang="en-US" sz="2999">
                <a:solidFill>
                  <a:srgbClr val="000000"/>
                </a:solidFill>
                <a:latin typeface="Sniglet"/>
              </a:rPr>
              <a:t>3. Susy Susanti </a:t>
            </a:r>
          </a:p>
        </p:txBody>
      </p:sp>
      <p:sp>
        <p:nvSpPr>
          <p:cNvPr name="TextBox 61" id="61"/>
          <p:cNvSpPr txBox="true"/>
          <p:nvPr/>
        </p:nvSpPr>
        <p:spPr>
          <a:xfrm rot="0">
            <a:off x="1449345" y="5086350"/>
            <a:ext cx="9713105" cy="1028700"/>
          </a:xfrm>
          <a:prstGeom prst="rect">
            <a:avLst/>
          </a:prstGeom>
        </p:spPr>
        <p:txBody>
          <a:bodyPr anchor="t" rtlCol="false" tIns="0" lIns="0" bIns="0" rIns="0">
            <a:spAutoFit/>
          </a:bodyPr>
          <a:lstStyle/>
          <a:p>
            <a:pPr algn="l" marL="647698" indent="-323849" lvl="1">
              <a:lnSpc>
                <a:spcPts val="4199"/>
              </a:lnSpc>
              <a:buFont typeface="Arial"/>
              <a:buChar char="•"/>
            </a:pPr>
            <a:r>
              <a:rPr lang="en-US" sz="2999">
                <a:solidFill>
                  <a:srgbClr val="000000"/>
                </a:solidFill>
                <a:latin typeface="Sniglet"/>
              </a:rPr>
              <a:t>laporan</a:t>
            </a:r>
          </a:p>
          <a:p>
            <a:pPr algn="l" marL="647698" indent="-323849" lvl="1">
              <a:lnSpc>
                <a:spcPts val="4199"/>
              </a:lnSpc>
              <a:buFont typeface="Arial"/>
              <a:buChar char="•"/>
            </a:pPr>
            <a:r>
              <a:rPr lang="en-US" sz="2999">
                <a:solidFill>
                  <a:srgbClr val="000000"/>
                </a:solidFill>
                <a:latin typeface="Sniglet"/>
              </a:rPr>
              <a:t>ppt</a:t>
            </a:r>
          </a:p>
        </p:txBody>
      </p:sp>
      <p:sp>
        <p:nvSpPr>
          <p:cNvPr name="TextBox 62" id="62"/>
          <p:cNvSpPr txBox="true"/>
          <p:nvPr/>
        </p:nvSpPr>
        <p:spPr>
          <a:xfrm rot="0">
            <a:off x="1449345" y="2650150"/>
            <a:ext cx="6351927" cy="159067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Sniglet"/>
              </a:rPr>
              <a:t>Codingan</a:t>
            </a:r>
          </a:p>
          <a:p>
            <a:pPr algn="l" marL="647700" indent="-323850" lvl="1">
              <a:lnSpc>
                <a:spcPts val="4200"/>
              </a:lnSpc>
              <a:buFont typeface="Arial"/>
              <a:buChar char="•"/>
            </a:pPr>
            <a:r>
              <a:rPr lang="en-US" sz="3000">
                <a:solidFill>
                  <a:srgbClr val="000000"/>
                </a:solidFill>
                <a:latin typeface="Sniglet"/>
              </a:rPr>
              <a:t>ppt</a:t>
            </a:r>
          </a:p>
          <a:p>
            <a:pPr algn="l" marL="647700" indent="-323850" lvl="1">
              <a:lnSpc>
                <a:spcPts val="4200"/>
              </a:lnSpc>
              <a:buFont typeface="Arial"/>
              <a:buChar char="•"/>
            </a:pPr>
            <a:r>
              <a:rPr lang="en-US" sz="3000">
                <a:solidFill>
                  <a:srgbClr val="000000"/>
                </a:solidFill>
                <a:latin typeface="Sniglet"/>
              </a:rPr>
              <a:t>Laporan</a:t>
            </a:r>
          </a:p>
        </p:txBody>
      </p:sp>
      <p:sp>
        <p:nvSpPr>
          <p:cNvPr name="TextBox 63" id="63"/>
          <p:cNvSpPr txBox="true"/>
          <p:nvPr/>
        </p:nvSpPr>
        <p:spPr>
          <a:xfrm rot="0">
            <a:off x="1449345" y="7591425"/>
            <a:ext cx="9713105" cy="1028700"/>
          </a:xfrm>
          <a:prstGeom prst="rect">
            <a:avLst/>
          </a:prstGeom>
        </p:spPr>
        <p:txBody>
          <a:bodyPr anchor="t" rtlCol="false" tIns="0" lIns="0" bIns="0" rIns="0">
            <a:spAutoFit/>
          </a:bodyPr>
          <a:lstStyle/>
          <a:p>
            <a:pPr algn="l" marL="647698" indent="-323849" lvl="1">
              <a:lnSpc>
                <a:spcPts val="4199"/>
              </a:lnSpc>
              <a:buFont typeface="Arial"/>
              <a:buChar char="•"/>
            </a:pPr>
            <a:r>
              <a:rPr lang="en-US" sz="2999">
                <a:solidFill>
                  <a:srgbClr val="000000"/>
                </a:solidFill>
                <a:latin typeface="Sniglet"/>
              </a:rPr>
              <a:t>laporan</a:t>
            </a:r>
          </a:p>
          <a:p>
            <a:pPr algn="l" marL="647698" indent="-323849" lvl="1">
              <a:lnSpc>
                <a:spcPts val="4199"/>
              </a:lnSpc>
              <a:buFont typeface="Arial"/>
              <a:buChar char="•"/>
            </a:pPr>
            <a:r>
              <a:rPr lang="en-US" sz="2999">
                <a:solidFill>
                  <a:srgbClr val="000000"/>
                </a:solidFill>
                <a:latin typeface="Sniglet"/>
              </a:rPr>
              <a:t>ppt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sp>
        <p:nvSpPr>
          <p:cNvPr name="Freeform 2" id="2"/>
          <p:cNvSpPr/>
          <p:nvPr/>
        </p:nvSpPr>
        <p:spPr>
          <a:xfrm flipH="false" flipV="false" rot="0">
            <a:off x="8159444" y="5550363"/>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3210273" y="-3085179"/>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grpSp>
        <p:nvGrpSpPr>
          <p:cNvPr name="Group 4" id="4"/>
          <p:cNvGrpSpPr/>
          <p:nvPr/>
        </p:nvGrpSpPr>
        <p:grpSpPr>
          <a:xfrm rot="-5400000">
            <a:off x="1345627" y="1063747"/>
            <a:ext cx="2171227" cy="1134929"/>
            <a:chOff x="0" y="0"/>
            <a:chExt cx="2894969" cy="1513238"/>
          </a:xfrm>
        </p:grpSpPr>
        <p:grpSp>
          <p:nvGrpSpPr>
            <p:cNvPr name="Group 5" id="5"/>
            <p:cNvGrpSpPr/>
            <p:nvPr/>
          </p:nvGrpSpPr>
          <p:grpSpPr>
            <a:xfrm rot="0">
              <a:off x="0" y="0"/>
              <a:ext cx="2894969" cy="1513238"/>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176231" y="111640"/>
              <a:ext cx="1608529" cy="1289958"/>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5400000">
            <a:off x="2636830" y="1063747"/>
            <a:ext cx="2171227" cy="1134929"/>
            <a:chOff x="0" y="0"/>
            <a:chExt cx="2894969" cy="1513238"/>
          </a:xfrm>
        </p:grpSpPr>
        <p:grpSp>
          <p:nvGrpSpPr>
            <p:cNvPr name="Group 12" id="12"/>
            <p:cNvGrpSpPr/>
            <p:nvPr/>
          </p:nvGrpSpPr>
          <p:grpSpPr>
            <a:xfrm rot="0">
              <a:off x="0" y="0"/>
              <a:ext cx="2894969" cy="1513238"/>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176231" y="111640"/>
              <a:ext cx="1608529" cy="1289958"/>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5400000">
            <a:off x="3928032" y="1063747"/>
            <a:ext cx="2171227" cy="1134929"/>
            <a:chOff x="0" y="0"/>
            <a:chExt cx="2894969" cy="1513238"/>
          </a:xfrm>
        </p:grpSpPr>
        <p:grpSp>
          <p:nvGrpSpPr>
            <p:cNvPr name="Group 19" id="19"/>
            <p:cNvGrpSpPr/>
            <p:nvPr/>
          </p:nvGrpSpPr>
          <p:grpSpPr>
            <a:xfrm rot="0">
              <a:off x="0" y="0"/>
              <a:ext cx="2894969" cy="1513238"/>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176231" y="111640"/>
              <a:ext cx="1608529" cy="1289958"/>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5400000">
            <a:off x="6506366" y="1063747"/>
            <a:ext cx="2171227" cy="1134929"/>
            <a:chOff x="0" y="0"/>
            <a:chExt cx="2894969" cy="1513238"/>
          </a:xfrm>
        </p:grpSpPr>
        <p:grpSp>
          <p:nvGrpSpPr>
            <p:cNvPr name="Group 26" id="26"/>
            <p:cNvGrpSpPr/>
            <p:nvPr/>
          </p:nvGrpSpPr>
          <p:grpSpPr>
            <a:xfrm rot="0">
              <a:off x="0" y="0"/>
              <a:ext cx="2894969" cy="1513238"/>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176231" y="111640"/>
              <a:ext cx="1608529" cy="1289958"/>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2" id="32"/>
          <p:cNvSpPr/>
          <p:nvPr/>
        </p:nvSpPr>
        <p:spPr>
          <a:xfrm flipH="false" flipV="false" rot="0">
            <a:off x="1863776" y="800750"/>
            <a:ext cx="8087297" cy="1337774"/>
          </a:xfrm>
          <a:custGeom>
            <a:avLst/>
            <a:gdLst/>
            <a:ahLst/>
            <a:cxnLst/>
            <a:rect r="r" b="b" t="t" l="l"/>
            <a:pathLst>
              <a:path h="1337774" w="8087297">
                <a:moveTo>
                  <a:pt x="0" y="0"/>
                </a:moveTo>
                <a:lnTo>
                  <a:pt x="8087298" y="0"/>
                </a:lnTo>
                <a:lnTo>
                  <a:pt x="8087298" y="1337773"/>
                </a:lnTo>
                <a:lnTo>
                  <a:pt x="0" y="1337773"/>
                </a:lnTo>
                <a:lnTo>
                  <a:pt x="0" y="0"/>
                </a:lnTo>
                <a:close/>
              </a:path>
            </a:pathLst>
          </a:custGeom>
          <a:blipFill>
            <a:blip r:embed="rId3"/>
            <a:stretch>
              <a:fillRect l="0" t="0" r="0" b="0"/>
            </a:stretch>
          </a:blipFill>
        </p:spPr>
      </p:sp>
      <p:grpSp>
        <p:nvGrpSpPr>
          <p:cNvPr name="Group 33" id="33"/>
          <p:cNvGrpSpPr/>
          <p:nvPr/>
        </p:nvGrpSpPr>
        <p:grpSpPr>
          <a:xfrm rot="-5400000">
            <a:off x="5217199" y="1063747"/>
            <a:ext cx="2171227" cy="1134929"/>
            <a:chOff x="0" y="0"/>
            <a:chExt cx="2894969" cy="1513238"/>
          </a:xfrm>
        </p:grpSpPr>
        <p:grpSp>
          <p:nvGrpSpPr>
            <p:cNvPr name="Group 34" id="34"/>
            <p:cNvGrpSpPr/>
            <p:nvPr/>
          </p:nvGrpSpPr>
          <p:grpSpPr>
            <a:xfrm rot="0">
              <a:off x="0" y="0"/>
              <a:ext cx="2894969" cy="1513238"/>
              <a:chOff x="0" y="0"/>
              <a:chExt cx="620810" cy="324506"/>
            </a:xfrm>
          </p:grpSpPr>
          <p:sp>
            <p:nvSpPr>
              <p:cNvPr name="Freeform 35" id="3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36" id="3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7" id="37"/>
            <p:cNvGrpSpPr/>
            <p:nvPr/>
          </p:nvGrpSpPr>
          <p:grpSpPr>
            <a:xfrm rot="0">
              <a:off x="1176231" y="111640"/>
              <a:ext cx="1608529" cy="1289958"/>
              <a:chOff x="0" y="0"/>
              <a:chExt cx="344940" cy="276625"/>
            </a:xfrm>
          </p:grpSpPr>
          <p:sp>
            <p:nvSpPr>
              <p:cNvPr name="Freeform 38" id="3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39" id="3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0" id="40"/>
          <p:cNvGrpSpPr/>
          <p:nvPr/>
        </p:nvGrpSpPr>
        <p:grpSpPr>
          <a:xfrm rot="-5400000">
            <a:off x="7797569" y="1063747"/>
            <a:ext cx="2171227" cy="1134929"/>
            <a:chOff x="0" y="0"/>
            <a:chExt cx="2894969" cy="1513238"/>
          </a:xfrm>
        </p:grpSpPr>
        <p:grpSp>
          <p:nvGrpSpPr>
            <p:cNvPr name="Group 41" id="41"/>
            <p:cNvGrpSpPr/>
            <p:nvPr/>
          </p:nvGrpSpPr>
          <p:grpSpPr>
            <a:xfrm rot="0">
              <a:off x="0" y="0"/>
              <a:ext cx="2894969" cy="1513238"/>
              <a:chOff x="0" y="0"/>
              <a:chExt cx="620810" cy="324506"/>
            </a:xfrm>
          </p:grpSpPr>
          <p:sp>
            <p:nvSpPr>
              <p:cNvPr name="Freeform 42" id="4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43" id="4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4" id="44"/>
            <p:cNvGrpSpPr/>
            <p:nvPr/>
          </p:nvGrpSpPr>
          <p:grpSpPr>
            <a:xfrm rot="0">
              <a:off x="1176231" y="111640"/>
              <a:ext cx="1608529" cy="1289958"/>
              <a:chOff x="0" y="0"/>
              <a:chExt cx="344940" cy="276625"/>
            </a:xfrm>
          </p:grpSpPr>
          <p:sp>
            <p:nvSpPr>
              <p:cNvPr name="Freeform 45" id="4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46" id="4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7" id="47"/>
          <p:cNvGrpSpPr/>
          <p:nvPr/>
        </p:nvGrpSpPr>
        <p:grpSpPr>
          <a:xfrm rot="-5400000">
            <a:off x="14346700" y="1063747"/>
            <a:ext cx="2171227" cy="1134929"/>
            <a:chOff x="0" y="0"/>
            <a:chExt cx="2894969" cy="1513238"/>
          </a:xfrm>
        </p:grpSpPr>
        <p:grpSp>
          <p:nvGrpSpPr>
            <p:cNvPr name="Group 48" id="48"/>
            <p:cNvGrpSpPr/>
            <p:nvPr/>
          </p:nvGrpSpPr>
          <p:grpSpPr>
            <a:xfrm rot="0">
              <a:off x="0" y="0"/>
              <a:ext cx="2894969" cy="1513238"/>
              <a:chOff x="0" y="0"/>
              <a:chExt cx="620810" cy="324506"/>
            </a:xfrm>
          </p:grpSpPr>
          <p:sp>
            <p:nvSpPr>
              <p:cNvPr name="Freeform 49" id="49"/>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50" id="50"/>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51" id="51"/>
            <p:cNvGrpSpPr/>
            <p:nvPr/>
          </p:nvGrpSpPr>
          <p:grpSpPr>
            <a:xfrm rot="0">
              <a:off x="1176231" y="111640"/>
              <a:ext cx="1608529" cy="1289958"/>
              <a:chOff x="0" y="0"/>
              <a:chExt cx="344940" cy="276625"/>
            </a:xfrm>
          </p:grpSpPr>
          <p:sp>
            <p:nvSpPr>
              <p:cNvPr name="Freeform 52" id="52"/>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53" id="53"/>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54" id="54"/>
          <p:cNvGrpSpPr/>
          <p:nvPr/>
        </p:nvGrpSpPr>
        <p:grpSpPr>
          <a:xfrm rot="0">
            <a:off x="1708293" y="1359324"/>
            <a:ext cx="14871415" cy="8382078"/>
            <a:chOff x="0" y="0"/>
            <a:chExt cx="4112279" cy="2317832"/>
          </a:xfrm>
        </p:grpSpPr>
        <p:sp>
          <p:nvSpPr>
            <p:cNvPr name="Freeform 55" id="55"/>
            <p:cNvSpPr/>
            <p:nvPr/>
          </p:nvSpPr>
          <p:spPr>
            <a:xfrm flipH="false" flipV="false" rot="0">
              <a:off x="0" y="0"/>
              <a:ext cx="4112280" cy="2317832"/>
            </a:xfrm>
            <a:custGeom>
              <a:avLst/>
              <a:gdLst/>
              <a:ahLst/>
              <a:cxnLst/>
              <a:rect r="r" b="b" t="t" l="l"/>
              <a:pathLst>
                <a:path h="2317832" w="4112280">
                  <a:moveTo>
                    <a:pt x="10412" y="0"/>
                  </a:moveTo>
                  <a:lnTo>
                    <a:pt x="4101868" y="0"/>
                  </a:lnTo>
                  <a:cubicBezTo>
                    <a:pt x="4104629" y="0"/>
                    <a:pt x="4107278" y="1097"/>
                    <a:pt x="4109230" y="3050"/>
                  </a:cubicBezTo>
                  <a:cubicBezTo>
                    <a:pt x="4111183" y="5002"/>
                    <a:pt x="4112280" y="7650"/>
                    <a:pt x="4112280" y="10412"/>
                  </a:cubicBezTo>
                  <a:lnTo>
                    <a:pt x="4112280" y="2307421"/>
                  </a:lnTo>
                  <a:cubicBezTo>
                    <a:pt x="4112280" y="2310182"/>
                    <a:pt x="4111183" y="2312830"/>
                    <a:pt x="4109230" y="2314783"/>
                  </a:cubicBezTo>
                  <a:cubicBezTo>
                    <a:pt x="4107278" y="2316735"/>
                    <a:pt x="4104629" y="2317832"/>
                    <a:pt x="4101868" y="2317832"/>
                  </a:cubicBezTo>
                  <a:lnTo>
                    <a:pt x="10412" y="2317832"/>
                  </a:lnTo>
                  <a:cubicBezTo>
                    <a:pt x="7650" y="2317832"/>
                    <a:pt x="5002" y="2316735"/>
                    <a:pt x="3050" y="2314783"/>
                  </a:cubicBezTo>
                  <a:cubicBezTo>
                    <a:pt x="1097" y="2312830"/>
                    <a:pt x="0" y="2310182"/>
                    <a:pt x="0" y="2307421"/>
                  </a:cubicBezTo>
                  <a:lnTo>
                    <a:pt x="0" y="10412"/>
                  </a:lnTo>
                  <a:cubicBezTo>
                    <a:pt x="0" y="7650"/>
                    <a:pt x="1097" y="5002"/>
                    <a:pt x="3050" y="3050"/>
                  </a:cubicBezTo>
                  <a:cubicBezTo>
                    <a:pt x="5002" y="1097"/>
                    <a:pt x="7650" y="0"/>
                    <a:pt x="10412" y="0"/>
                  </a:cubicBezTo>
                  <a:close/>
                </a:path>
              </a:pathLst>
            </a:custGeom>
            <a:solidFill>
              <a:srgbClr val="FFFFFF"/>
            </a:solidFill>
          </p:spPr>
        </p:sp>
        <p:sp>
          <p:nvSpPr>
            <p:cNvPr name="TextBox 56" id="56"/>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sp>
        <p:nvSpPr>
          <p:cNvPr name="Freeform 57" id="57"/>
          <p:cNvSpPr/>
          <p:nvPr/>
        </p:nvSpPr>
        <p:spPr>
          <a:xfrm flipH="false" flipV="false" rot="0">
            <a:off x="15073434" y="674013"/>
            <a:ext cx="717758" cy="610094"/>
          </a:xfrm>
          <a:custGeom>
            <a:avLst/>
            <a:gdLst/>
            <a:ahLst/>
            <a:cxnLst/>
            <a:rect r="r" b="b" t="t" l="l"/>
            <a:pathLst>
              <a:path h="610094" w="717758">
                <a:moveTo>
                  <a:pt x="0" y="0"/>
                </a:moveTo>
                <a:lnTo>
                  <a:pt x="717758" y="0"/>
                </a:lnTo>
                <a:lnTo>
                  <a:pt x="717758" y="610094"/>
                </a:lnTo>
                <a:lnTo>
                  <a:pt x="0" y="61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8" id="58"/>
          <p:cNvSpPr/>
          <p:nvPr/>
        </p:nvSpPr>
        <p:spPr>
          <a:xfrm flipH="false" flipV="false" rot="0">
            <a:off x="1708293" y="7514760"/>
            <a:ext cx="14993753" cy="2226642"/>
          </a:xfrm>
          <a:custGeom>
            <a:avLst/>
            <a:gdLst/>
            <a:ahLst/>
            <a:cxnLst/>
            <a:rect r="r" b="b" t="t" l="l"/>
            <a:pathLst>
              <a:path h="2226642" w="14993753">
                <a:moveTo>
                  <a:pt x="0" y="0"/>
                </a:moveTo>
                <a:lnTo>
                  <a:pt x="14993753" y="0"/>
                </a:lnTo>
                <a:lnTo>
                  <a:pt x="14993753" y="2226642"/>
                </a:lnTo>
                <a:lnTo>
                  <a:pt x="0" y="2226642"/>
                </a:lnTo>
                <a:lnTo>
                  <a:pt x="0" y="0"/>
                </a:lnTo>
                <a:close/>
              </a:path>
            </a:pathLst>
          </a:custGeom>
          <a:blipFill>
            <a:blip r:embed="rId6"/>
            <a:stretch>
              <a:fillRect l="0" t="0" r="0" b="-25539"/>
            </a:stretch>
          </a:blipFill>
        </p:spPr>
      </p:sp>
      <p:sp>
        <p:nvSpPr>
          <p:cNvPr name="Freeform 59" id="59"/>
          <p:cNvSpPr/>
          <p:nvPr/>
        </p:nvSpPr>
        <p:spPr>
          <a:xfrm flipH="false" flipV="false" rot="0">
            <a:off x="2431240" y="1631211"/>
            <a:ext cx="5135872" cy="2231770"/>
          </a:xfrm>
          <a:custGeom>
            <a:avLst/>
            <a:gdLst/>
            <a:ahLst/>
            <a:cxnLst/>
            <a:rect r="r" b="b" t="t" l="l"/>
            <a:pathLst>
              <a:path h="2231770" w="5135872">
                <a:moveTo>
                  <a:pt x="0" y="0"/>
                </a:moveTo>
                <a:lnTo>
                  <a:pt x="5135872" y="0"/>
                </a:lnTo>
                <a:lnTo>
                  <a:pt x="5135872" y="2231770"/>
                </a:lnTo>
                <a:lnTo>
                  <a:pt x="0" y="22317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0" id="60"/>
          <p:cNvSpPr/>
          <p:nvPr/>
        </p:nvSpPr>
        <p:spPr>
          <a:xfrm flipH="false" flipV="false" rot="0">
            <a:off x="13241653" y="1940374"/>
            <a:ext cx="2549539" cy="1552901"/>
          </a:xfrm>
          <a:custGeom>
            <a:avLst/>
            <a:gdLst/>
            <a:ahLst/>
            <a:cxnLst/>
            <a:rect r="r" b="b" t="t" l="l"/>
            <a:pathLst>
              <a:path h="1552901" w="2549539">
                <a:moveTo>
                  <a:pt x="0" y="0"/>
                </a:moveTo>
                <a:lnTo>
                  <a:pt x="2549539" y="0"/>
                </a:lnTo>
                <a:lnTo>
                  <a:pt x="2549539" y="1552901"/>
                </a:lnTo>
                <a:lnTo>
                  <a:pt x="0" y="15529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1" id="61"/>
          <p:cNvSpPr txBox="true"/>
          <p:nvPr/>
        </p:nvSpPr>
        <p:spPr>
          <a:xfrm rot="0">
            <a:off x="2869522" y="4854403"/>
            <a:ext cx="12671294" cy="695960"/>
          </a:xfrm>
          <a:prstGeom prst="rect">
            <a:avLst/>
          </a:prstGeom>
        </p:spPr>
        <p:txBody>
          <a:bodyPr anchor="t" rtlCol="false" tIns="0" lIns="0" bIns="0" rIns="0">
            <a:spAutoFit/>
          </a:bodyPr>
          <a:lstStyle/>
          <a:p>
            <a:pPr algn="ctr">
              <a:lnSpc>
                <a:spcPts val="5499"/>
              </a:lnSpc>
            </a:pPr>
            <a:r>
              <a:rPr lang="en-US" sz="4399">
                <a:solidFill>
                  <a:srgbClr val="6C827A"/>
                </a:solidFill>
                <a:latin typeface="Lazydog Bold"/>
              </a:rPr>
              <a:t>THANK YOU</a:t>
            </a:r>
          </a:p>
        </p:txBody>
      </p:sp>
      <p:sp>
        <p:nvSpPr>
          <p:cNvPr name="TextBox 62" id="62"/>
          <p:cNvSpPr txBox="true"/>
          <p:nvPr/>
        </p:nvSpPr>
        <p:spPr>
          <a:xfrm rot="0">
            <a:off x="2029099"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1</a:t>
            </a:r>
          </a:p>
        </p:txBody>
      </p:sp>
      <p:sp>
        <p:nvSpPr>
          <p:cNvPr name="TextBox 63" id="63"/>
          <p:cNvSpPr txBox="true"/>
          <p:nvPr/>
        </p:nvSpPr>
        <p:spPr>
          <a:xfrm rot="0">
            <a:off x="33203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2</a:t>
            </a:r>
          </a:p>
        </p:txBody>
      </p:sp>
      <p:sp>
        <p:nvSpPr>
          <p:cNvPr name="TextBox 64" id="64"/>
          <p:cNvSpPr txBox="true"/>
          <p:nvPr/>
        </p:nvSpPr>
        <p:spPr>
          <a:xfrm rot="0">
            <a:off x="4613757" y="607193"/>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3</a:t>
            </a:r>
          </a:p>
        </p:txBody>
      </p:sp>
      <p:sp>
        <p:nvSpPr>
          <p:cNvPr name="TextBox 65" id="65"/>
          <p:cNvSpPr txBox="true"/>
          <p:nvPr/>
        </p:nvSpPr>
        <p:spPr>
          <a:xfrm rot="0">
            <a:off x="5907425"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4</a:t>
            </a:r>
          </a:p>
        </p:txBody>
      </p:sp>
      <p:sp>
        <p:nvSpPr>
          <p:cNvPr name="TextBox 66" id="66"/>
          <p:cNvSpPr txBox="true"/>
          <p:nvPr/>
        </p:nvSpPr>
        <p:spPr>
          <a:xfrm rot="0">
            <a:off x="71846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5</a:t>
            </a:r>
          </a:p>
        </p:txBody>
      </p:sp>
      <p:sp>
        <p:nvSpPr>
          <p:cNvPr name="TextBox 67" id="67"/>
          <p:cNvSpPr txBox="true"/>
          <p:nvPr/>
        </p:nvSpPr>
        <p:spPr>
          <a:xfrm rot="0">
            <a:off x="8481041"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sp>
        <p:nvSpPr>
          <p:cNvPr name="Freeform 2" id="2"/>
          <p:cNvSpPr/>
          <p:nvPr/>
        </p:nvSpPr>
        <p:spPr>
          <a:xfrm flipH="false" flipV="false" rot="0">
            <a:off x="8159444" y="5550363"/>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3210273" y="-3085179"/>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grpSp>
        <p:nvGrpSpPr>
          <p:cNvPr name="Group 4" id="4"/>
          <p:cNvGrpSpPr/>
          <p:nvPr/>
        </p:nvGrpSpPr>
        <p:grpSpPr>
          <a:xfrm rot="-5400000">
            <a:off x="1345627" y="1063747"/>
            <a:ext cx="2171227" cy="1134929"/>
            <a:chOff x="0" y="0"/>
            <a:chExt cx="2894969" cy="1513238"/>
          </a:xfrm>
        </p:grpSpPr>
        <p:grpSp>
          <p:nvGrpSpPr>
            <p:cNvPr name="Group 5" id="5"/>
            <p:cNvGrpSpPr/>
            <p:nvPr/>
          </p:nvGrpSpPr>
          <p:grpSpPr>
            <a:xfrm rot="0">
              <a:off x="0" y="0"/>
              <a:ext cx="2894969" cy="1513238"/>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176231" y="111640"/>
              <a:ext cx="1608529" cy="1289958"/>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5400000">
            <a:off x="2640704" y="716642"/>
            <a:ext cx="2171227" cy="1134929"/>
            <a:chOff x="0" y="0"/>
            <a:chExt cx="2894969" cy="1513238"/>
          </a:xfrm>
        </p:grpSpPr>
        <p:grpSp>
          <p:nvGrpSpPr>
            <p:cNvPr name="Group 12" id="12"/>
            <p:cNvGrpSpPr/>
            <p:nvPr/>
          </p:nvGrpSpPr>
          <p:grpSpPr>
            <a:xfrm rot="0">
              <a:off x="0" y="0"/>
              <a:ext cx="2894969" cy="1513238"/>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176231" y="111640"/>
              <a:ext cx="1608529" cy="1289958"/>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5400000">
            <a:off x="3928032" y="1063747"/>
            <a:ext cx="2171227" cy="1134929"/>
            <a:chOff x="0" y="0"/>
            <a:chExt cx="2894969" cy="1513238"/>
          </a:xfrm>
        </p:grpSpPr>
        <p:grpSp>
          <p:nvGrpSpPr>
            <p:cNvPr name="Group 19" id="19"/>
            <p:cNvGrpSpPr/>
            <p:nvPr/>
          </p:nvGrpSpPr>
          <p:grpSpPr>
            <a:xfrm rot="0">
              <a:off x="0" y="0"/>
              <a:ext cx="2894969" cy="1513238"/>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176231" y="111640"/>
              <a:ext cx="1608529" cy="1289958"/>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5400000">
            <a:off x="6506366" y="1063747"/>
            <a:ext cx="2171227" cy="1134929"/>
            <a:chOff x="0" y="0"/>
            <a:chExt cx="2894969" cy="1513238"/>
          </a:xfrm>
        </p:grpSpPr>
        <p:grpSp>
          <p:nvGrpSpPr>
            <p:cNvPr name="Group 26" id="26"/>
            <p:cNvGrpSpPr/>
            <p:nvPr/>
          </p:nvGrpSpPr>
          <p:grpSpPr>
            <a:xfrm rot="0">
              <a:off x="0" y="0"/>
              <a:ext cx="2894969" cy="1513238"/>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176231" y="111640"/>
              <a:ext cx="1608529" cy="1289958"/>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2" id="32"/>
          <p:cNvSpPr/>
          <p:nvPr/>
        </p:nvSpPr>
        <p:spPr>
          <a:xfrm flipH="false" flipV="false" rot="0">
            <a:off x="1863776" y="800750"/>
            <a:ext cx="8087297" cy="1337774"/>
          </a:xfrm>
          <a:custGeom>
            <a:avLst/>
            <a:gdLst/>
            <a:ahLst/>
            <a:cxnLst/>
            <a:rect r="r" b="b" t="t" l="l"/>
            <a:pathLst>
              <a:path h="1337774" w="8087297">
                <a:moveTo>
                  <a:pt x="0" y="0"/>
                </a:moveTo>
                <a:lnTo>
                  <a:pt x="8087298" y="0"/>
                </a:lnTo>
                <a:lnTo>
                  <a:pt x="8087298" y="1337773"/>
                </a:lnTo>
                <a:lnTo>
                  <a:pt x="0" y="1337773"/>
                </a:lnTo>
                <a:lnTo>
                  <a:pt x="0" y="0"/>
                </a:lnTo>
                <a:close/>
              </a:path>
            </a:pathLst>
          </a:custGeom>
          <a:blipFill>
            <a:blip r:embed="rId3"/>
            <a:stretch>
              <a:fillRect l="0" t="0" r="0" b="0"/>
            </a:stretch>
          </a:blipFill>
        </p:spPr>
      </p:sp>
      <p:grpSp>
        <p:nvGrpSpPr>
          <p:cNvPr name="Group 33" id="33"/>
          <p:cNvGrpSpPr/>
          <p:nvPr/>
        </p:nvGrpSpPr>
        <p:grpSpPr>
          <a:xfrm rot="-5400000">
            <a:off x="5217199" y="1063747"/>
            <a:ext cx="2171227" cy="1134929"/>
            <a:chOff x="0" y="0"/>
            <a:chExt cx="2894969" cy="1513238"/>
          </a:xfrm>
        </p:grpSpPr>
        <p:grpSp>
          <p:nvGrpSpPr>
            <p:cNvPr name="Group 34" id="34"/>
            <p:cNvGrpSpPr/>
            <p:nvPr/>
          </p:nvGrpSpPr>
          <p:grpSpPr>
            <a:xfrm rot="0">
              <a:off x="0" y="0"/>
              <a:ext cx="2894969" cy="1513238"/>
              <a:chOff x="0" y="0"/>
              <a:chExt cx="620810" cy="324506"/>
            </a:xfrm>
          </p:grpSpPr>
          <p:sp>
            <p:nvSpPr>
              <p:cNvPr name="Freeform 35" id="3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36" id="3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7" id="37"/>
            <p:cNvGrpSpPr/>
            <p:nvPr/>
          </p:nvGrpSpPr>
          <p:grpSpPr>
            <a:xfrm rot="0">
              <a:off x="1176231" y="111640"/>
              <a:ext cx="1608529" cy="1289958"/>
              <a:chOff x="0" y="0"/>
              <a:chExt cx="344940" cy="276625"/>
            </a:xfrm>
          </p:grpSpPr>
          <p:sp>
            <p:nvSpPr>
              <p:cNvPr name="Freeform 38" id="3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39" id="3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0" id="40"/>
          <p:cNvGrpSpPr/>
          <p:nvPr/>
        </p:nvGrpSpPr>
        <p:grpSpPr>
          <a:xfrm rot="-5400000">
            <a:off x="7797569" y="1063747"/>
            <a:ext cx="2171227" cy="1134929"/>
            <a:chOff x="0" y="0"/>
            <a:chExt cx="2894969" cy="1513238"/>
          </a:xfrm>
        </p:grpSpPr>
        <p:grpSp>
          <p:nvGrpSpPr>
            <p:cNvPr name="Group 41" id="41"/>
            <p:cNvGrpSpPr/>
            <p:nvPr/>
          </p:nvGrpSpPr>
          <p:grpSpPr>
            <a:xfrm rot="0">
              <a:off x="0" y="0"/>
              <a:ext cx="2894969" cy="1513238"/>
              <a:chOff x="0" y="0"/>
              <a:chExt cx="620810" cy="324506"/>
            </a:xfrm>
          </p:grpSpPr>
          <p:sp>
            <p:nvSpPr>
              <p:cNvPr name="Freeform 42" id="4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43" id="4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4" id="44"/>
            <p:cNvGrpSpPr/>
            <p:nvPr/>
          </p:nvGrpSpPr>
          <p:grpSpPr>
            <a:xfrm rot="0">
              <a:off x="1176231" y="111640"/>
              <a:ext cx="1608529" cy="1289958"/>
              <a:chOff x="0" y="0"/>
              <a:chExt cx="344940" cy="276625"/>
            </a:xfrm>
          </p:grpSpPr>
          <p:sp>
            <p:nvSpPr>
              <p:cNvPr name="Freeform 45" id="4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46" id="4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7" id="47"/>
          <p:cNvGrpSpPr/>
          <p:nvPr/>
        </p:nvGrpSpPr>
        <p:grpSpPr>
          <a:xfrm rot="-5400000">
            <a:off x="14346700" y="1063747"/>
            <a:ext cx="2171227" cy="1134929"/>
            <a:chOff x="0" y="0"/>
            <a:chExt cx="2894969" cy="1513238"/>
          </a:xfrm>
        </p:grpSpPr>
        <p:grpSp>
          <p:nvGrpSpPr>
            <p:cNvPr name="Group 48" id="48"/>
            <p:cNvGrpSpPr/>
            <p:nvPr/>
          </p:nvGrpSpPr>
          <p:grpSpPr>
            <a:xfrm rot="0">
              <a:off x="0" y="0"/>
              <a:ext cx="2894969" cy="1513238"/>
              <a:chOff x="0" y="0"/>
              <a:chExt cx="620810" cy="324506"/>
            </a:xfrm>
          </p:grpSpPr>
          <p:sp>
            <p:nvSpPr>
              <p:cNvPr name="Freeform 49" id="49"/>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50" id="50"/>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51" id="51"/>
            <p:cNvGrpSpPr/>
            <p:nvPr/>
          </p:nvGrpSpPr>
          <p:grpSpPr>
            <a:xfrm rot="0">
              <a:off x="1176231" y="111640"/>
              <a:ext cx="1608529" cy="1289958"/>
              <a:chOff x="0" y="0"/>
              <a:chExt cx="344940" cy="276625"/>
            </a:xfrm>
          </p:grpSpPr>
          <p:sp>
            <p:nvSpPr>
              <p:cNvPr name="Freeform 52" id="52"/>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53" id="53"/>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54" id="54"/>
          <p:cNvGrpSpPr/>
          <p:nvPr/>
        </p:nvGrpSpPr>
        <p:grpSpPr>
          <a:xfrm rot="0">
            <a:off x="1708293" y="1359324"/>
            <a:ext cx="14871415" cy="8382078"/>
            <a:chOff x="0" y="0"/>
            <a:chExt cx="4112279" cy="2317832"/>
          </a:xfrm>
        </p:grpSpPr>
        <p:sp>
          <p:nvSpPr>
            <p:cNvPr name="Freeform 55" id="55"/>
            <p:cNvSpPr/>
            <p:nvPr/>
          </p:nvSpPr>
          <p:spPr>
            <a:xfrm flipH="false" flipV="false" rot="0">
              <a:off x="0" y="0"/>
              <a:ext cx="4112280" cy="2317832"/>
            </a:xfrm>
            <a:custGeom>
              <a:avLst/>
              <a:gdLst/>
              <a:ahLst/>
              <a:cxnLst/>
              <a:rect r="r" b="b" t="t" l="l"/>
              <a:pathLst>
                <a:path h="2317832" w="4112280">
                  <a:moveTo>
                    <a:pt x="10412" y="0"/>
                  </a:moveTo>
                  <a:lnTo>
                    <a:pt x="4101868" y="0"/>
                  </a:lnTo>
                  <a:cubicBezTo>
                    <a:pt x="4104629" y="0"/>
                    <a:pt x="4107278" y="1097"/>
                    <a:pt x="4109230" y="3050"/>
                  </a:cubicBezTo>
                  <a:cubicBezTo>
                    <a:pt x="4111183" y="5002"/>
                    <a:pt x="4112280" y="7650"/>
                    <a:pt x="4112280" y="10412"/>
                  </a:cubicBezTo>
                  <a:lnTo>
                    <a:pt x="4112280" y="2307421"/>
                  </a:lnTo>
                  <a:cubicBezTo>
                    <a:pt x="4112280" y="2310182"/>
                    <a:pt x="4111183" y="2312830"/>
                    <a:pt x="4109230" y="2314783"/>
                  </a:cubicBezTo>
                  <a:cubicBezTo>
                    <a:pt x="4107278" y="2316735"/>
                    <a:pt x="4104629" y="2317832"/>
                    <a:pt x="4101868" y="2317832"/>
                  </a:cubicBezTo>
                  <a:lnTo>
                    <a:pt x="10412" y="2317832"/>
                  </a:lnTo>
                  <a:cubicBezTo>
                    <a:pt x="7650" y="2317832"/>
                    <a:pt x="5002" y="2316735"/>
                    <a:pt x="3050" y="2314783"/>
                  </a:cubicBezTo>
                  <a:cubicBezTo>
                    <a:pt x="1097" y="2312830"/>
                    <a:pt x="0" y="2310182"/>
                    <a:pt x="0" y="2307421"/>
                  </a:cubicBezTo>
                  <a:lnTo>
                    <a:pt x="0" y="10412"/>
                  </a:lnTo>
                  <a:cubicBezTo>
                    <a:pt x="0" y="7650"/>
                    <a:pt x="1097" y="5002"/>
                    <a:pt x="3050" y="3050"/>
                  </a:cubicBezTo>
                  <a:cubicBezTo>
                    <a:pt x="5002" y="1097"/>
                    <a:pt x="7650" y="0"/>
                    <a:pt x="10412" y="0"/>
                  </a:cubicBezTo>
                  <a:close/>
                </a:path>
              </a:pathLst>
            </a:custGeom>
            <a:solidFill>
              <a:srgbClr val="FFFFFF"/>
            </a:solidFill>
          </p:spPr>
        </p:sp>
        <p:sp>
          <p:nvSpPr>
            <p:cNvPr name="TextBox 56" id="56"/>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sp>
        <p:nvSpPr>
          <p:cNvPr name="Freeform 57" id="57"/>
          <p:cNvSpPr/>
          <p:nvPr/>
        </p:nvSpPr>
        <p:spPr>
          <a:xfrm flipH="false" flipV="false" rot="0">
            <a:off x="15073434" y="674013"/>
            <a:ext cx="717758" cy="610094"/>
          </a:xfrm>
          <a:custGeom>
            <a:avLst/>
            <a:gdLst/>
            <a:ahLst/>
            <a:cxnLst/>
            <a:rect r="r" b="b" t="t" l="l"/>
            <a:pathLst>
              <a:path h="610094" w="717758">
                <a:moveTo>
                  <a:pt x="0" y="0"/>
                </a:moveTo>
                <a:lnTo>
                  <a:pt x="717758" y="0"/>
                </a:lnTo>
                <a:lnTo>
                  <a:pt x="717758" y="610094"/>
                </a:lnTo>
                <a:lnTo>
                  <a:pt x="0" y="61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8" id="58"/>
          <p:cNvSpPr txBox="true"/>
          <p:nvPr/>
        </p:nvSpPr>
        <p:spPr>
          <a:xfrm rot="0">
            <a:off x="3919268" y="2157573"/>
            <a:ext cx="10449463" cy="1351229"/>
          </a:xfrm>
          <a:prstGeom prst="rect">
            <a:avLst/>
          </a:prstGeom>
        </p:spPr>
        <p:txBody>
          <a:bodyPr anchor="t" rtlCol="false" tIns="0" lIns="0" bIns="0" rIns="0">
            <a:spAutoFit/>
          </a:bodyPr>
          <a:lstStyle/>
          <a:p>
            <a:pPr algn="ctr">
              <a:lnSpc>
                <a:spcPts val="10367"/>
              </a:lnSpc>
            </a:pPr>
            <a:r>
              <a:rPr lang="en-US" sz="9015">
                <a:solidFill>
                  <a:srgbClr val="6C827A"/>
                </a:solidFill>
                <a:latin typeface="Bobby Jones Soft"/>
              </a:rPr>
              <a:t>Latar Belakang</a:t>
            </a:r>
          </a:p>
        </p:txBody>
      </p:sp>
      <p:sp>
        <p:nvSpPr>
          <p:cNvPr name="TextBox 59" id="59"/>
          <p:cNvSpPr txBox="true"/>
          <p:nvPr/>
        </p:nvSpPr>
        <p:spPr>
          <a:xfrm rot="0">
            <a:off x="3164028" y="3516503"/>
            <a:ext cx="12879590" cy="6018303"/>
          </a:xfrm>
          <a:prstGeom prst="rect">
            <a:avLst/>
          </a:prstGeom>
        </p:spPr>
        <p:txBody>
          <a:bodyPr anchor="t" rtlCol="false" tIns="0" lIns="0" bIns="0" rIns="0">
            <a:spAutoFit/>
          </a:bodyPr>
          <a:lstStyle/>
          <a:p>
            <a:pPr algn="just">
              <a:lnSpc>
                <a:spcPts val="4652"/>
              </a:lnSpc>
            </a:pPr>
            <a:r>
              <a:rPr lang="en-US" sz="4117" spc="-123">
                <a:solidFill>
                  <a:srgbClr val="6C827A"/>
                </a:solidFill>
                <a:latin typeface="Gaegu Bold"/>
              </a:rPr>
              <a:t>Semakin besarnya populasi manusia di daerah DKI Jakarta membuat pemukiman padat penduduk yang tinggi sehingga udara yang tercipta akan menjadi berdampak bagi lingkungan sekitar terutama bagi manusia. Kualitas udara yang baik akan menciptakan kesehatan dan kesegaran kondisi serta dapat menunjang produktivitas dengan sehat. Oleh karena itu membutuhkan sistem prediksi dengan mengkomparsi model klasifikasi algoritma naive bayes dan ordinal logistic regression yang dapat memberi informasi terhadap masyarakat di daerah setempat.</a:t>
            </a:r>
          </a:p>
        </p:txBody>
      </p:sp>
      <p:sp>
        <p:nvSpPr>
          <p:cNvPr name="Freeform 60" id="60"/>
          <p:cNvSpPr/>
          <p:nvPr/>
        </p:nvSpPr>
        <p:spPr>
          <a:xfrm flipH="false" flipV="false" rot="0">
            <a:off x="1863776" y="1631211"/>
            <a:ext cx="3304108" cy="1435785"/>
          </a:xfrm>
          <a:custGeom>
            <a:avLst/>
            <a:gdLst/>
            <a:ahLst/>
            <a:cxnLst/>
            <a:rect r="r" b="b" t="t" l="l"/>
            <a:pathLst>
              <a:path h="1435785" w="3304108">
                <a:moveTo>
                  <a:pt x="0" y="0"/>
                </a:moveTo>
                <a:lnTo>
                  <a:pt x="3304108" y="0"/>
                </a:lnTo>
                <a:lnTo>
                  <a:pt x="3304108" y="1435785"/>
                </a:lnTo>
                <a:lnTo>
                  <a:pt x="0" y="14357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1" id="61"/>
          <p:cNvSpPr txBox="true"/>
          <p:nvPr/>
        </p:nvSpPr>
        <p:spPr>
          <a:xfrm rot="0">
            <a:off x="2029099"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1</a:t>
            </a:r>
          </a:p>
        </p:txBody>
      </p:sp>
      <p:sp>
        <p:nvSpPr>
          <p:cNvPr name="TextBox 62" id="62"/>
          <p:cNvSpPr txBox="true"/>
          <p:nvPr/>
        </p:nvSpPr>
        <p:spPr>
          <a:xfrm rot="0">
            <a:off x="3164028" y="302593"/>
            <a:ext cx="1129753" cy="1029283"/>
          </a:xfrm>
          <a:prstGeom prst="rect">
            <a:avLst/>
          </a:prstGeom>
        </p:spPr>
        <p:txBody>
          <a:bodyPr anchor="t" rtlCol="false" tIns="0" lIns="0" bIns="0" rIns="0">
            <a:spAutoFit/>
          </a:bodyPr>
          <a:lstStyle/>
          <a:p>
            <a:pPr algn="ctr">
              <a:lnSpc>
                <a:spcPts val="6566"/>
              </a:lnSpc>
            </a:pPr>
            <a:r>
              <a:rPr lang="en-US" sz="6566" spc="-196">
                <a:solidFill>
                  <a:srgbClr val="FFFFFF"/>
                </a:solidFill>
                <a:latin typeface="Gaegu Bold"/>
              </a:rPr>
              <a:t>2</a:t>
            </a:r>
          </a:p>
        </p:txBody>
      </p:sp>
      <p:sp>
        <p:nvSpPr>
          <p:cNvPr name="TextBox 63" id="63"/>
          <p:cNvSpPr txBox="true"/>
          <p:nvPr/>
        </p:nvSpPr>
        <p:spPr>
          <a:xfrm rot="0">
            <a:off x="4613757" y="607193"/>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3</a:t>
            </a:r>
          </a:p>
        </p:txBody>
      </p:sp>
      <p:sp>
        <p:nvSpPr>
          <p:cNvPr name="TextBox 64" id="64"/>
          <p:cNvSpPr txBox="true"/>
          <p:nvPr/>
        </p:nvSpPr>
        <p:spPr>
          <a:xfrm rot="0">
            <a:off x="5907425"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4</a:t>
            </a:r>
          </a:p>
        </p:txBody>
      </p:sp>
      <p:sp>
        <p:nvSpPr>
          <p:cNvPr name="TextBox 65" id="65"/>
          <p:cNvSpPr txBox="true"/>
          <p:nvPr/>
        </p:nvSpPr>
        <p:spPr>
          <a:xfrm rot="0">
            <a:off x="71846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5</a:t>
            </a:r>
          </a:p>
        </p:txBody>
      </p:sp>
      <p:sp>
        <p:nvSpPr>
          <p:cNvPr name="TextBox 66" id="66"/>
          <p:cNvSpPr txBox="true"/>
          <p:nvPr/>
        </p:nvSpPr>
        <p:spPr>
          <a:xfrm rot="0">
            <a:off x="8481041"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6</a:t>
            </a:r>
          </a:p>
        </p:txBody>
      </p:sp>
      <p:sp>
        <p:nvSpPr>
          <p:cNvPr name="Freeform 67" id="67"/>
          <p:cNvSpPr/>
          <p:nvPr/>
        </p:nvSpPr>
        <p:spPr>
          <a:xfrm flipH="false" flipV="false" rot="0">
            <a:off x="5080448" y="9672441"/>
            <a:ext cx="1229118" cy="1229118"/>
          </a:xfrm>
          <a:custGeom>
            <a:avLst/>
            <a:gdLst/>
            <a:ahLst/>
            <a:cxnLst/>
            <a:rect r="r" b="b" t="t" l="l"/>
            <a:pathLst>
              <a:path h="1229118" w="1229118">
                <a:moveTo>
                  <a:pt x="0" y="0"/>
                </a:moveTo>
                <a:lnTo>
                  <a:pt x="1229118" y="0"/>
                </a:lnTo>
                <a:lnTo>
                  <a:pt x="1229118" y="1229118"/>
                </a:lnTo>
                <a:lnTo>
                  <a:pt x="0" y="12291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8" id="68"/>
          <p:cNvSpPr/>
          <p:nvPr/>
        </p:nvSpPr>
        <p:spPr>
          <a:xfrm flipH="false" flipV="false" rot="0">
            <a:off x="14458875" y="9618706"/>
            <a:ext cx="1229118" cy="1229118"/>
          </a:xfrm>
          <a:custGeom>
            <a:avLst/>
            <a:gdLst/>
            <a:ahLst/>
            <a:cxnLst/>
            <a:rect r="r" b="b" t="t" l="l"/>
            <a:pathLst>
              <a:path h="1229118" w="1229118">
                <a:moveTo>
                  <a:pt x="0" y="0"/>
                </a:moveTo>
                <a:lnTo>
                  <a:pt x="1229118" y="0"/>
                </a:lnTo>
                <a:lnTo>
                  <a:pt x="1229118" y="1229118"/>
                </a:lnTo>
                <a:lnTo>
                  <a:pt x="0" y="12291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sp>
        <p:nvSpPr>
          <p:cNvPr name="Freeform 2" id="2"/>
          <p:cNvSpPr/>
          <p:nvPr/>
        </p:nvSpPr>
        <p:spPr>
          <a:xfrm flipH="false" flipV="false" rot="0">
            <a:off x="8159444" y="5550363"/>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3210273" y="-3085179"/>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grpSp>
        <p:nvGrpSpPr>
          <p:cNvPr name="Group 4" id="4"/>
          <p:cNvGrpSpPr/>
          <p:nvPr/>
        </p:nvGrpSpPr>
        <p:grpSpPr>
          <a:xfrm rot="-5400000">
            <a:off x="1345627" y="1063747"/>
            <a:ext cx="2171227" cy="1134929"/>
            <a:chOff x="0" y="0"/>
            <a:chExt cx="2894969" cy="1513238"/>
          </a:xfrm>
        </p:grpSpPr>
        <p:grpSp>
          <p:nvGrpSpPr>
            <p:cNvPr name="Group 5" id="5"/>
            <p:cNvGrpSpPr/>
            <p:nvPr/>
          </p:nvGrpSpPr>
          <p:grpSpPr>
            <a:xfrm rot="0">
              <a:off x="0" y="0"/>
              <a:ext cx="2894969" cy="1513238"/>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176231" y="111640"/>
              <a:ext cx="1608529" cy="1289958"/>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5400000">
            <a:off x="2640704" y="716642"/>
            <a:ext cx="2171227" cy="1134929"/>
            <a:chOff x="0" y="0"/>
            <a:chExt cx="2894969" cy="1513238"/>
          </a:xfrm>
        </p:grpSpPr>
        <p:grpSp>
          <p:nvGrpSpPr>
            <p:cNvPr name="Group 12" id="12"/>
            <p:cNvGrpSpPr/>
            <p:nvPr/>
          </p:nvGrpSpPr>
          <p:grpSpPr>
            <a:xfrm rot="0">
              <a:off x="0" y="0"/>
              <a:ext cx="2894969" cy="1513238"/>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176231" y="111640"/>
              <a:ext cx="1608529" cy="1289958"/>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5400000">
            <a:off x="3928032" y="1063747"/>
            <a:ext cx="2171227" cy="1134929"/>
            <a:chOff x="0" y="0"/>
            <a:chExt cx="2894969" cy="1513238"/>
          </a:xfrm>
        </p:grpSpPr>
        <p:grpSp>
          <p:nvGrpSpPr>
            <p:cNvPr name="Group 19" id="19"/>
            <p:cNvGrpSpPr/>
            <p:nvPr/>
          </p:nvGrpSpPr>
          <p:grpSpPr>
            <a:xfrm rot="0">
              <a:off x="0" y="0"/>
              <a:ext cx="2894969" cy="1513238"/>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176231" y="111640"/>
              <a:ext cx="1608529" cy="1289958"/>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5400000">
            <a:off x="6506366" y="1063747"/>
            <a:ext cx="2171227" cy="1134929"/>
            <a:chOff x="0" y="0"/>
            <a:chExt cx="2894969" cy="1513238"/>
          </a:xfrm>
        </p:grpSpPr>
        <p:grpSp>
          <p:nvGrpSpPr>
            <p:cNvPr name="Group 26" id="26"/>
            <p:cNvGrpSpPr/>
            <p:nvPr/>
          </p:nvGrpSpPr>
          <p:grpSpPr>
            <a:xfrm rot="0">
              <a:off x="0" y="0"/>
              <a:ext cx="2894969" cy="1513238"/>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176231" y="111640"/>
              <a:ext cx="1608529" cy="1289958"/>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2" id="32"/>
          <p:cNvSpPr/>
          <p:nvPr/>
        </p:nvSpPr>
        <p:spPr>
          <a:xfrm flipH="false" flipV="false" rot="0">
            <a:off x="1863776" y="800750"/>
            <a:ext cx="8087297" cy="1337774"/>
          </a:xfrm>
          <a:custGeom>
            <a:avLst/>
            <a:gdLst/>
            <a:ahLst/>
            <a:cxnLst/>
            <a:rect r="r" b="b" t="t" l="l"/>
            <a:pathLst>
              <a:path h="1337774" w="8087297">
                <a:moveTo>
                  <a:pt x="0" y="0"/>
                </a:moveTo>
                <a:lnTo>
                  <a:pt x="8087298" y="0"/>
                </a:lnTo>
                <a:lnTo>
                  <a:pt x="8087298" y="1337773"/>
                </a:lnTo>
                <a:lnTo>
                  <a:pt x="0" y="1337773"/>
                </a:lnTo>
                <a:lnTo>
                  <a:pt x="0" y="0"/>
                </a:lnTo>
                <a:close/>
              </a:path>
            </a:pathLst>
          </a:custGeom>
          <a:blipFill>
            <a:blip r:embed="rId3"/>
            <a:stretch>
              <a:fillRect l="0" t="0" r="0" b="0"/>
            </a:stretch>
          </a:blipFill>
        </p:spPr>
      </p:sp>
      <p:grpSp>
        <p:nvGrpSpPr>
          <p:cNvPr name="Group 33" id="33"/>
          <p:cNvGrpSpPr/>
          <p:nvPr/>
        </p:nvGrpSpPr>
        <p:grpSpPr>
          <a:xfrm rot="-5400000">
            <a:off x="5217199" y="1063747"/>
            <a:ext cx="2171227" cy="1134929"/>
            <a:chOff x="0" y="0"/>
            <a:chExt cx="2894969" cy="1513238"/>
          </a:xfrm>
        </p:grpSpPr>
        <p:grpSp>
          <p:nvGrpSpPr>
            <p:cNvPr name="Group 34" id="34"/>
            <p:cNvGrpSpPr/>
            <p:nvPr/>
          </p:nvGrpSpPr>
          <p:grpSpPr>
            <a:xfrm rot="0">
              <a:off x="0" y="0"/>
              <a:ext cx="2894969" cy="1513238"/>
              <a:chOff x="0" y="0"/>
              <a:chExt cx="620810" cy="324506"/>
            </a:xfrm>
          </p:grpSpPr>
          <p:sp>
            <p:nvSpPr>
              <p:cNvPr name="Freeform 35" id="3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36" id="3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7" id="37"/>
            <p:cNvGrpSpPr/>
            <p:nvPr/>
          </p:nvGrpSpPr>
          <p:grpSpPr>
            <a:xfrm rot="0">
              <a:off x="1176231" y="111640"/>
              <a:ext cx="1608529" cy="1289958"/>
              <a:chOff x="0" y="0"/>
              <a:chExt cx="344940" cy="276625"/>
            </a:xfrm>
          </p:grpSpPr>
          <p:sp>
            <p:nvSpPr>
              <p:cNvPr name="Freeform 38" id="3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39" id="3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0" id="40"/>
          <p:cNvGrpSpPr/>
          <p:nvPr/>
        </p:nvGrpSpPr>
        <p:grpSpPr>
          <a:xfrm rot="-5400000">
            <a:off x="7797569" y="1063747"/>
            <a:ext cx="2171227" cy="1134929"/>
            <a:chOff x="0" y="0"/>
            <a:chExt cx="2894969" cy="1513238"/>
          </a:xfrm>
        </p:grpSpPr>
        <p:grpSp>
          <p:nvGrpSpPr>
            <p:cNvPr name="Group 41" id="41"/>
            <p:cNvGrpSpPr/>
            <p:nvPr/>
          </p:nvGrpSpPr>
          <p:grpSpPr>
            <a:xfrm rot="0">
              <a:off x="0" y="0"/>
              <a:ext cx="2894969" cy="1513238"/>
              <a:chOff x="0" y="0"/>
              <a:chExt cx="620810" cy="324506"/>
            </a:xfrm>
          </p:grpSpPr>
          <p:sp>
            <p:nvSpPr>
              <p:cNvPr name="Freeform 42" id="4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43" id="4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4" id="44"/>
            <p:cNvGrpSpPr/>
            <p:nvPr/>
          </p:nvGrpSpPr>
          <p:grpSpPr>
            <a:xfrm rot="0">
              <a:off x="1176231" y="111640"/>
              <a:ext cx="1608529" cy="1289958"/>
              <a:chOff x="0" y="0"/>
              <a:chExt cx="344940" cy="276625"/>
            </a:xfrm>
          </p:grpSpPr>
          <p:sp>
            <p:nvSpPr>
              <p:cNvPr name="Freeform 45" id="4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46" id="4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7" id="47"/>
          <p:cNvGrpSpPr/>
          <p:nvPr/>
        </p:nvGrpSpPr>
        <p:grpSpPr>
          <a:xfrm rot="-5400000">
            <a:off x="14346700" y="1063747"/>
            <a:ext cx="2171227" cy="1134929"/>
            <a:chOff x="0" y="0"/>
            <a:chExt cx="2894969" cy="1513238"/>
          </a:xfrm>
        </p:grpSpPr>
        <p:grpSp>
          <p:nvGrpSpPr>
            <p:cNvPr name="Group 48" id="48"/>
            <p:cNvGrpSpPr/>
            <p:nvPr/>
          </p:nvGrpSpPr>
          <p:grpSpPr>
            <a:xfrm rot="0">
              <a:off x="0" y="0"/>
              <a:ext cx="2894969" cy="1513238"/>
              <a:chOff x="0" y="0"/>
              <a:chExt cx="620810" cy="324506"/>
            </a:xfrm>
          </p:grpSpPr>
          <p:sp>
            <p:nvSpPr>
              <p:cNvPr name="Freeform 49" id="49"/>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50" id="50"/>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51" id="51"/>
            <p:cNvGrpSpPr/>
            <p:nvPr/>
          </p:nvGrpSpPr>
          <p:grpSpPr>
            <a:xfrm rot="0">
              <a:off x="1176231" y="111640"/>
              <a:ext cx="1608529" cy="1289958"/>
              <a:chOff x="0" y="0"/>
              <a:chExt cx="344940" cy="276625"/>
            </a:xfrm>
          </p:grpSpPr>
          <p:sp>
            <p:nvSpPr>
              <p:cNvPr name="Freeform 52" id="52"/>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53" id="53"/>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54" id="54"/>
          <p:cNvGrpSpPr/>
          <p:nvPr/>
        </p:nvGrpSpPr>
        <p:grpSpPr>
          <a:xfrm rot="0">
            <a:off x="1708293" y="1359324"/>
            <a:ext cx="14871415" cy="8382078"/>
            <a:chOff x="0" y="0"/>
            <a:chExt cx="4112279" cy="2317832"/>
          </a:xfrm>
        </p:grpSpPr>
        <p:sp>
          <p:nvSpPr>
            <p:cNvPr name="Freeform 55" id="55"/>
            <p:cNvSpPr/>
            <p:nvPr/>
          </p:nvSpPr>
          <p:spPr>
            <a:xfrm flipH="false" flipV="false" rot="0">
              <a:off x="0" y="0"/>
              <a:ext cx="4112280" cy="2317832"/>
            </a:xfrm>
            <a:custGeom>
              <a:avLst/>
              <a:gdLst/>
              <a:ahLst/>
              <a:cxnLst/>
              <a:rect r="r" b="b" t="t" l="l"/>
              <a:pathLst>
                <a:path h="2317832" w="4112280">
                  <a:moveTo>
                    <a:pt x="10412" y="0"/>
                  </a:moveTo>
                  <a:lnTo>
                    <a:pt x="4101868" y="0"/>
                  </a:lnTo>
                  <a:cubicBezTo>
                    <a:pt x="4104629" y="0"/>
                    <a:pt x="4107278" y="1097"/>
                    <a:pt x="4109230" y="3050"/>
                  </a:cubicBezTo>
                  <a:cubicBezTo>
                    <a:pt x="4111183" y="5002"/>
                    <a:pt x="4112280" y="7650"/>
                    <a:pt x="4112280" y="10412"/>
                  </a:cubicBezTo>
                  <a:lnTo>
                    <a:pt x="4112280" y="2307421"/>
                  </a:lnTo>
                  <a:cubicBezTo>
                    <a:pt x="4112280" y="2310182"/>
                    <a:pt x="4111183" y="2312830"/>
                    <a:pt x="4109230" y="2314783"/>
                  </a:cubicBezTo>
                  <a:cubicBezTo>
                    <a:pt x="4107278" y="2316735"/>
                    <a:pt x="4104629" y="2317832"/>
                    <a:pt x="4101868" y="2317832"/>
                  </a:cubicBezTo>
                  <a:lnTo>
                    <a:pt x="10412" y="2317832"/>
                  </a:lnTo>
                  <a:cubicBezTo>
                    <a:pt x="7650" y="2317832"/>
                    <a:pt x="5002" y="2316735"/>
                    <a:pt x="3050" y="2314783"/>
                  </a:cubicBezTo>
                  <a:cubicBezTo>
                    <a:pt x="1097" y="2312830"/>
                    <a:pt x="0" y="2310182"/>
                    <a:pt x="0" y="2307421"/>
                  </a:cubicBezTo>
                  <a:lnTo>
                    <a:pt x="0" y="10412"/>
                  </a:lnTo>
                  <a:cubicBezTo>
                    <a:pt x="0" y="7650"/>
                    <a:pt x="1097" y="5002"/>
                    <a:pt x="3050" y="3050"/>
                  </a:cubicBezTo>
                  <a:cubicBezTo>
                    <a:pt x="5002" y="1097"/>
                    <a:pt x="7650" y="0"/>
                    <a:pt x="10412" y="0"/>
                  </a:cubicBezTo>
                  <a:close/>
                </a:path>
              </a:pathLst>
            </a:custGeom>
            <a:solidFill>
              <a:srgbClr val="FFFFFF"/>
            </a:solidFill>
          </p:spPr>
        </p:sp>
        <p:sp>
          <p:nvSpPr>
            <p:cNvPr name="TextBox 56" id="56"/>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sp>
        <p:nvSpPr>
          <p:cNvPr name="Freeform 57" id="57"/>
          <p:cNvSpPr/>
          <p:nvPr/>
        </p:nvSpPr>
        <p:spPr>
          <a:xfrm flipH="false" flipV="false" rot="0">
            <a:off x="15073434" y="674013"/>
            <a:ext cx="717758" cy="610094"/>
          </a:xfrm>
          <a:custGeom>
            <a:avLst/>
            <a:gdLst/>
            <a:ahLst/>
            <a:cxnLst/>
            <a:rect r="r" b="b" t="t" l="l"/>
            <a:pathLst>
              <a:path h="610094" w="717758">
                <a:moveTo>
                  <a:pt x="0" y="0"/>
                </a:moveTo>
                <a:lnTo>
                  <a:pt x="717758" y="0"/>
                </a:lnTo>
                <a:lnTo>
                  <a:pt x="717758" y="610094"/>
                </a:lnTo>
                <a:lnTo>
                  <a:pt x="0" y="61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8" id="58"/>
          <p:cNvSpPr txBox="true"/>
          <p:nvPr/>
        </p:nvSpPr>
        <p:spPr>
          <a:xfrm rot="0">
            <a:off x="3728905" y="1683014"/>
            <a:ext cx="10449463" cy="1351229"/>
          </a:xfrm>
          <a:prstGeom prst="rect">
            <a:avLst/>
          </a:prstGeom>
        </p:spPr>
        <p:txBody>
          <a:bodyPr anchor="t" rtlCol="false" tIns="0" lIns="0" bIns="0" rIns="0">
            <a:spAutoFit/>
          </a:bodyPr>
          <a:lstStyle/>
          <a:p>
            <a:pPr algn="ctr">
              <a:lnSpc>
                <a:spcPts val="10367"/>
              </a:lnSpc>
            </a:pPr>
            <a:r>
              <a:rPr lang="en-US" sz="9015">
                <a:solidFill>
                  <a:srgbClr val="6C827A"/>
                </a:solidFill>
                <a:latin typeface="Bobby Jones Soft"/>
              </a:rPr>
              <a:t>TUJUAN</a:t>
            </a:r>
          </a:p>
        </p:txBody>
      </p:sp>
      <p:sp>
        <p:nvSpPr>
          <p:cNvPr name="TextBox 59" id="59"/>
          <p:cNvSpPr txBox="true"/>
          <p:nvPr/>
        </p:nvSpPr>
        <p:spPr>
          <a:xfrm rot="0">
            <a:off x="2513841" y="3537511"/>
            <a:ext cx="12879590" cy="4837203"/>
          </a:xfrm>
          <a:prstGeom prst="rect">
            <a:avLst/>
          </a:prstGeom>
        </p:spPr>
        <p:txBody>
          <a:bodyPr anchor="t" rtlCol="false" tIns="0" lIns="0" bIns="0" rIns="0">
            <a:spAutoFit/>
          </a:bodyPr>
          <a:lstStyle/>
          <a:p>
            <a:pPr algn="just" marL="888937" indent="-444469" lvl="1">
              <a:lnSpc>
                <a:spcPts val="4652"/>
              </a:lnSpc>
              <a:buFont typeface="Arial"/>
              <a:buChar char="•"/>
            </a:pPr>
            <a:r>
              <a:rPr lang="en-US" sz="4117" spc="-123">
                <a:solidFill>
                  <a:srgbClr val="6C827A"/>
                </a:solidFill>
                <a:latin typeface="Gaegu Bold"/>
              </a:rPr>
              <a:t>Mengidentifikasi variabel-variabel pencemar udara (seperti PM10, SO2, CO, O3, dan NO2) yang paling signifikan mempengaruhi prediksi kualitas udara di Jakarta untuk masing-masing model.</a:t>
            </a:r>
          </a:p>
          <a:p>
            <a:pPr algn="just" marL="888937" indent="-444469" lvl="1">
              <a:lnSpc>
                <a:spcPts val="4652"/>
              </a:lnSpc>
              <a:buFont typeface="Arial"/>
              <a:buChar char="•"/>
            </a:pPr>
            <a:r>
              <a:rPr lang="en-US" sz="4117" spc="-123">
                <a:solidFill>
                  <a:srgbClr val="6C827A"/>
                </a:solidFill>
                <a:latin typeface="Gaegu Bold"/>
              </a:rPr>
              <a:t>Memberikan rekomendasi untuk implementasi model yang lebih baik dalam sistem pemantauan kualitas udara di Jakarta sehingga dapat digunakan oleh pihak berwenang untuk perencanaan kebijakan dan tindakan mitigasi.</a:t>
            </a:r>
          </a:p>
        </p:txBody>
      </p:sp>
      <p:sp>
        <p:nvSpPr>
          <p:cNvPr name="Freeform 60" id="60"/>
          <p:cNvSpPr/>
          <p:nvPr/>
        </p:nvSpPr>
        <p:spPr>
          <a:xfrm flipH="false" flipV="false" rot="0">
            <a:off x="1863776" y="1631211"/>
            <a:ext cx="3304108" cy="1435785"/>
          </a:xfrm>
          <a:custGeom>
            <a:avLst/>
            <a:gdLst/>
            <a:ahLst/>
            <a:cxnLst/>
            <a:rect r="r" b="b" t="t" l="l"/>
            <a:pathLst>
              <a:path h="1435785" w="3304108">
                <a:moveTo>
                  <a:pt x="0" y="0"/>
                </a:moveTo>
                <a:lnTo>
                  <a:pt x="3304108" y="0"/>
                </a:lnTo>
                <a:lnTo>
                  <a:pt x="3304108" y="1435785"/>
                </a:lnTo>
                <a:lnTo>
                  <a:pt x="0" y="14357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1" id="61"/>
          <p:cNvSpPr txBox="true"/>
          <p:nvPr/>
        </p:nvSpPr>
        <p:spPr>
          <a:xfrm rot="0">
            <a:off x="2029099"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1</a:t>
            </a:r>
          </a:p>
        </p:txBody>
      </p:sp>
      <p:sp>
        <p:nvSpPr>
          <p:cNvPr name="TextBox 62" id="62"/>
          <p:cNvSpPr txBox="true"/>
          <p:nvPr/>
        </p:nvSpPr>
        <p:spPr>
          <a:xfrm rot="0">
            <a:off x="3164028" y="302593"/>
            <a:ext cx="1129753" cy="1029283"/>
          </a:xfrm>
          <a:prstGeom prst="rect">
            <a:avLst/>
          </a:prstGeom>
        </p:spPr>
        <p:txBody>
          <a:bodyPr anchor="t" rtlCol="false" tIns="0" lIns="0" bIns="0" rIns="0">
            <a:spAutoFit/>
          </a:bodyPr>
          <a:lstStyle/>
          <a:p>
            <a:pPr algn="ctr">
              <a:lnSpc>
                <a:spcPts val="6566"/>
              </a:lnSpc>
            </a:pPr>
            <a:r>
              <a:rPr lang="en-US" sz="6566" spc="-196">
                <a:solidFill>
                  <a:srgbClr val="FFFFFF"/>
                </a:solidFill>
                <a:latin typeface="Gaegu Bold"/>
              </a:rPr>
              <a:t>2</a:t>
            </a:r>
          </a:p>
        </p:txBody>
      </p:sp>
      <p:sp>
        <p:nvSpPr>
          <p:cNvPr name="TextBox 63" id="63"/>
          <p:cNvSpPr txBox="true"/>
          <p:nvPr/>
        </p:nvSpPr>
        <p:spPr>
          <a:xfrm rot="0">
            <a:off x="4613757" y="607193"/>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3</a:t>
            </a:r>
          </a:p>
        </p:txBody>
      </p:sp>
      <p:sp>
        <p:nvSpPr>
          <p:cNvPr name="TextBox 64" id="64"/>
          <p:cNvSpPr txBox="true"/>
          <p:nvPr/>
        </p:nvSpPr>
        <p:spPr>
          <a:xfrm rot="0">
            <a:off x="5907425"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4</a:t>
            </a:r>
          </a:p>
        </p:txBody>
      </p:sp>
      <p:sp>
        <p:nvSpPr>
          <p:cNvPr name="TextBox 65" id="65"/>
          <p:cNvSpPr txBox="true"/>
          <p:nvPr/>
        </p:nvSpPr>
        <p:spPr>
          <a:xfrm rot="0">
            <a:off x="71846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5</a:t>
            </a:r>
          </a:p>
        </p:txBody>
      </p:sp>
      <p:sp>
        <p:nvSpPr>
          <p:cNvPr name="TextBox 66" id="66"/>
          <p:cNvSpPr txBox="true"/>
          <p:nvPr/>
        </p:nvSpPr>
        <p:spPr>
          <a:xfrm rot="0">
            <a:off x="8481041"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6</a:t>
            </a:r>
          </a:p>
        </p:txBody>
      </p:sp>
      <p:sp>
        <p:nvSpPr>
          <p:cNvPr name="Freeform 67" id="67"/>
          <p:cNvSpPr/>
          <p:nvPr/>
        </p:nvSpPr>
        <p:spPr>
          <a:xfrm flipH="false" flipV="false" rot="0">
            <a:off x="5080448" y="9672441"/>
            <a:ext cx="1229118" cy="1229118"/>
          </a:xfrm>
          <a:custGeom>
            <a:avLst/>
            <a:gdLst/>
            <a:ahLst/>
            <a:cxnLst/>
            <a:rect r="r" b="b" t="t" l="l"/>
            <a:pathLst>
              <a:path h="1229118" w="1229118">
                <a:moveTo>
                  <a:pt x="0" y="0"/>
                </a:moveTo>
                <a:lnTo>
                  <a:pt x="1229118" y="0"/>
                </a:lnTo>
                <a:lnTo>
                  <a:pt x="1229118" y="1229118"/>
                </a:lnTo>
                <a:lnTo>
                  <a:pt x="0" y="12291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8" id="68"/>
          <p:cNvSpPr/>
          <p:nvPr/>
        </p:nvSpPr>
        <p:spPr>
          <a:xfrm flipH="false" flipV="false" rot="0">
            <a:off x="14458875" y="9618706"/>
            <a:ext cx="1229118" cy="1229118"/>
          </a:xfrm>
          <a:custGeom>
            <a:avLst/>
            <a:gdLst/>
            <a:ahLst/>
            <a:cxnLst/>
            <a:rect r="r" b="b" t="t" l="l"/>
            <a:pathLst>
              <a:path h="1229118" w="1229118">
                <a:moveTo>
                  <a:pt x="0" y="0"/>
                </a:moveTo>
                <a:lnTo>
                  <a:pt x="1229118" y="0"/>
                </a:lnTo>
                <a:lnTo>
                  <a:pt x="1229118" y="1229118"/>
                </a:lnTo>
                <a:lnTo>
                  <a:pt x="0" y="12291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sp>
        <p:nvSpPr>
          <p:cNvPr name="Freeform 2" id="2"/>
          <p:cNvSpPr/>
          <p:nvPr/>
        </p:nvSpPr>
        <p:spPr>
          <a:xfrm flipH="false" flipV="false" rot="0">
            <a:off x="8159444" y="5550363"/>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3210273" y="-3085179"/>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grpSp>
        <p:nvGrpSpPr>
          <p:cNvPr name="Group 4" id="4"/>
          <p:cNvGrpSpPr/>
          <p:nvPr/>
        </p:nvGrpSpPr>
        <p:grpSpPr>
          <a:xfrm rot="-5400000">
            <a:off x="1345627" y="1063747"/>
            <a:ext cx="2171227" cy="1134929"/>
            <a:chOff x="0" y="0"/>
            <a:chExt cx="2894969" cy="1513238"/>
          </a:xfrm>
        </p:grpSpPr>
        <p:grpSp>
          <p:nvGrpSpPr>
            <p:cNvPr name="Group 5" id="5"/>
            <p:cNvGrpSpPr/>
            <p:nvPr/>
          </p:nvGrpSpPr>
          <p:grpSpPr>
            <a:xfrm rot="0">
              <a:off x="0" y="0"/>
              <a:ext cx="2894969" cy="1513238"/>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176231" y="111640"/>
              <a:ext cx="1608529" cy="1289958"/>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5400000">
            <a:off x="2640704" y="716642"/>
            <a:ext cx="2171227" cy="1134929"/>
            <a:chOff x="0" y="0"/>
            <a:chExt cx="2894969" cy="1513238"/>
          </a:xfrm>
        </p:grpSpPr>
        <p:grpSp>
          <p:nvGrpSpPr>
            <p:cNvPr name="Group 12" id="12"/>
            <p:cNvGrpSpPr/>
            <p:nvPr/>
          </p:nvGrpSpPr>
          <p:grpSpPr>
            <a:xfrm rot="0">
              <a:off x="0" y="0"/>
              <a:ext cx="2894969" cy="1513238"/>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176231" y="111640"/>
              <a:ext cx="1608529" cy="1289958"/>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5400000">
            <a:off x="3928032" y="1063747"/>
            <a:ext cx="2171227" cy="1134929"/>
            <a:chOff x="0" y="0"/>
            <a:chExt cx="2894969" cy="1513238"/>
          </a:xfrm>
        </p:grpSpPr>
        <p:grpSp>
          <p:nvGrpSpPr>
            <p:cNvPr name="Group 19" id="19"/>
            <p:cNvGrpSpPr/>
            <p:nvPr/>
          </p:nvGrpSpPr>
          <p:grpSpPr>
            <a:xfrm rot="0">
              <a:off x="0" y="0"/>
              <a:ext cx="2894969" cy="1513238"/>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176231" y="111640"/>
              <a:ext cx="1608529" cy="1289958"/>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5400000">
            <a:off x="6506366" y="1063747"/>
            <a:ext cx="2171227" cy="1134929"/>
            <a:chOff x="0" y="0"/>
            <a:chExt cx="2894969" cy="1513238"/>
          </a:xfrm>
        </p:grpSpPr>
        <p:grpSp>
          <p:nvGrpSpPr>
            <p:cNvPr name="Group 26" id="26"/>
            <p:cNvGrpSpPr/>
            <p:nvPr/>
          </p:nvGrpSpPr>
          <p:grpSpPr>
            <a:xfrm rot="0">
              <a:off x="0" y="0"/>
              <a:ext cx="2894969" cy="1513238"/>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176231" y="111640"/>
              <a:ext cx="1608529" cy="1289958"/>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2" id="32"/>
          <p:cNvSpPr/>
          <p:nvPr/>
        </p:nvSpPr>
        <p:spPr>
          <a:xfrm flipH="false" flipV="false" rot="0">
            <a:off x="1863776" y="800750"/>
            <a:ext cx="8087297" cy="1337774"/>
          </a:xfrm>
          <a:custGeom>
            <a:avLst/>
            <a:gdLst/>
            <a:ahLst/>
            <a:cxnLst/>
            <a:rect r="r" b="b" t="t" l="l"/>
            <a:pathLst>
              <a:path h="1337774" w="8087297">
                <a:moveTo>
                  <a:pt x="0" y="0"/>
                </a:moveTo>
                <a:lnTo>
                  <a:pt x="8087298" y="0"/>
                </a:lnTo>
                <a:lnTo>
                  <a:pt x="8087298" y="1337773"/>
                </a:lnTo>
                <a:lnTo>
                  <a:pt x="0" y="1337773"/>
                </a:lnTo>
                <a:lnTo>
                  <a:pt x="0" y="0"/>
                </a:lnTo>
                <a:close/>
              </a:path>
            </a:pathLst>
          </a:custGeom>
          <a:blipFill>
            <a:blip r:embed="rId3"/>
            <a:stretch>
              <a:fillRect l="0" t="0" r="0" b="0"/>
            </a:stretch>
          </a:blipFill>
        </p:spPr>
      </p:sp>
      <p:grpSp>
        <p:nvGrpSpPr>
          <p:cNvPr name="Group 33" id="33"/>
          <p:cNvGrpSpPr/>
          <p:nvPr/>
        </p:nvGrpSpPr>
        <p:grpSpPr>
          <a:xfrm rot="-5400000">
            <a:off x="5217199" y="1063747"/>
            <a:ext cx="2171227" cy="1134929"/>
            <a:chOff x="0" y="0"/>
            <a:chExt cx="2894969" cy="1513238"/>
          </a:xfrm>
        </p:grpSpPr>
        <p:grpSp>
          <p:nvGrpSpPr>
            <p:cNvPr name="Group 34" id="34"/>
            <p:cNvGrpSpPr/>
            <p:nvPr/>
          </p:nvGrpSpPr>
          <p:grpSpPr>
            <a:xfrm rot="0">
              <a:off x="0" y="0"/>
              <a:ext cx="2894969" cy="1513238"/>
              <a:chOff x="0" y="0"/>
              <a:chExt cx="620810" cy="324506"/>
            </a:xfrm>
          </p:grpSpPr>
          <p:sp>
            <p:nvSpPr>
              <p:cNvPr name="Freeform 35" id="3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36" id="3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7" id="37"/>
            <p:cNvGrpSpPr/>
            <p:nvPr/>
          </p:nvGrpSpPr>
          <p:grpSpPr>
            <a:xfrm rot="0">
              <a:off x="1176231" y="111640"/>
              <a:ext cx="1608529" cy="1289958"/>
              <a:chOff x="0" y="0"/>
              <a:chExt cx="344940" cy="276625"/>
            </a:xfrm>
          </p:grpSpPr>
          <p:sp>
            <p:nvSpPr>
              <p:cNvPr name="Freeform 38" id="3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39" id="3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0" id="40"/>
          <p:cNvGrpSpPr/>
          <p:nvPr/>
        </p:nvGrpSpPr>
        <p:grpSpPr>
          <a:xfrm rot="-5400000">
            <a:off x="7797569" y="1063747"/>
            <a:ext cx="2171227" cy="1134929"/>
            <a:chOff x="0" y="0"/>
            <a:chExt cx="2894969" cy="1513238"/>
          </a:xfrm>
        </p:grpSpPr>
        <p:grpSp>
          <p:nvGrpSpPr>
            <p:cNvPr name="Group 41" id="41"/>
            <p:cNvGrpSpPr/>
            <p:nvPr/>
          </p:nvGrpSpPr>
          <p:grpSpPr>
            <a:xfrm rot="0">
              <a:off x="0" y="0"/>
              <a:ext cx="2894969" cy="1513238"/>
              <a:chOff x="0" y="0"/>
              <a:chExt cx="620810" cy="324506"/>
            </a:xfrm>
          </p:grpSpPr>
          <p:sp>
            <p:nvSpPr>
              <p:cNvPr name="Freeform 42" id="4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43" id="4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4" id="44"/>
            <p:cNvGrpSpPr/>
            <p:nvPr/>
          </p:nvGrpSpPr>
          <p:grpSpPr>
            <a:xfrm rot="0">
              <a:off x="1176231" y="111640"/>
              <a:ext cx="1608529" cy="1289958"/>
              <a:chOff x="0" y="0"/>
              <a:chExt cx="344940" cy="276625"/>
            </a:xfrm>
          </p:grpSpPr>
          <p:sp>
            <p:nvSpPr>
              <p:cNvPr name="Freeform 45" id="4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46" id="4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7" id="47"/>
          <p:cNvGrpSpPr/>
          <p:nvPr/>
        </p:nvGrpSpPr>
        <p:grpSpPr>
          <a:xfrm rot="-5400000">
            <a:off x="14346700" y="1063747"/>
            <a:ext cx="2171227" cy="1134929"/>
            <a:chOff x="0" y="0"/>
            <a:chExt cx="2894969" cy="1513238"/>
          </a:xfrm>
        </p:grpSpPr>
        <p:grpSp>
          <p:nvGrpSpPr>
            <p:cNvPr name="Group 48" id="48"/>
            <p:cNvGrpSpPr/>
            <p:nvPr/>
          </p:nvGrpSpPr>
          <p:grpSpPr>
            <a:xfrm rot="0">
              <a:off x="0" y="0"/>
              <a:ext cx="2894969" cy="1513238"/>
              <a:chOff x="0" y="0"/>
              <a:chExt cx="620810" cy="324506"/>
            </a:xfrm>
          </p:grpSpPr>
          <p:sp>
            <p:nvSpPr>
              <p:cNvPr name="Freeform 49" id="49"/>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50" id="50"/>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51" id="51"/>
            <p:cNvGrpSpPr/>
            <p:nvPr/>
          </p:nvGrpSpPr>
          <p:grpSpPr>
            <a:xfrm rot="0">
              <a:off x="1176231" y="111640"/>
              <a:ext cx="1608529" cy="1289958"/>
              <a:chOff x="0" y="0"/>
              <a:chExt cx="344940" cy="276625"/>
            </a:xfrm>
          </p:grpSpPr>
          <p:sp>
            <p:nvSpPr>
              <p:cNvPr name="Freeform 52" id="52"/>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53" id="53"/>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54" id="54"/>
          <p:cNvGrpSpPr/>
          <p:nvPr/>
        </p:nvGrpSpPr>
        <p:grpSpPr>
          <a:xfrm rot="0">
            <a:off x="1708293" y="1359324"/>
            <a:ext cx="14871415" cy="8382078"/>
            <a:chOff x="0" y="0"/>
            <a:chExt cx="4112279" cy="2317832"/>
          </a:xfrm>
        </p:grpSpPr>
        <p:sp>
          <p:nvSpPr>
            <p:cNvPr name="Freeform 55" id="55"/>
            <p:cNvSpPr/>
            <p:nvPr/>
          </p:nvSpPr>
          <p:spPr>
            <a:xfrm flipH="false" flipV="false" rot="0">
              <a:off x="0" y="0"/>
              <a:ext cx="4112280" cy="2317832"/>
            </a:xfrm>
            <a:custGeom>
              <a:avLst/>
              <a:gdLst/>
              <a:ahLst/>
              <a:cxnLst/>
              <a:rect r="r" b="b" t="t" l="l"/>
              <a:pathLst>
                <a:path h="2317832" w="4112280">
                  <a:moveTo>
                    <a:pt x="10412" y="0"/>
                  </a:moveTo>
                  <a:lnTo>
                    <a:pt x="4101868" y="0"/>
                  </a:lnTo>
                  <a:cubicBezTo>
                    <a:pt x="4104629" y="0"/>
                    <a:pt x="4107278" y="1097"/>
                    <a:pt x="4109230" y="3050"/>
                  </a:cubicBezTo>
                  <a:cubicBezTo>
                    <a:pt x="4111183" y="5002"/>
                    <a:pt x="4112280" y="7650"/>
                    <a:pt x="4112280" y="10412"/>
                  </a:cubicBezTo>
                  <a:lnTo>
                    <a:pt x="4112280" y="2307421"/>
                  </a:lnTo>
                  <a:cubicBezTo>
                    <a:pt x="4112280" y="2310182"/>
                    <a:pt x="4111183" y="2312830"/>
                    <a:pt x="4109230" y="2314783"/>
                  </a:cubicBezTo>
                  <a:cubicBezTo>
                    <a:pt x="4107278" y="2316735"/>
                    <a:pt x="4104629" y="2317832"/>
                    <a:pt x="4101868" y="2317832"/>
                  </a:cubicBezTo>
                  <a:lnTo>
                    <a:pt x="10412" y="2317832"/>
                  </a:lnTo>
                  <a:cubicBezTo>
                    <a:pt x="7650" y="2317832"/>
                    <a:pt x="5002" y="2316735"/>
                    <a:pt x="3050" y="2314783"/>
                  </a:cubicBezTo>
                  <a:cubicBezTo>
                    <a:pt x="1097" y="2312830"/>
                    <a:pt x="0" y="2310182"/>
                    <a:pt x="0" y="2307421"/>
                  </a:cubicBezTo>
                  <a:lnTo>
                    <a:pt x="0" y="10412"/>
                  </a:lnTo>
                  <a:cubicBezTo>
                    <a:pt x="0" y="7650"/>
                    <a:pt x="1097" y="5002"/>
                    <a:pt x="3050" y="3050"/>
                  </a:cubicBezTo>
                  <a:cubicBezTo>
                    <a:pt x="5002" y="1097"/>
                    <a:pt x="7650" y="0"/>
                    <a:pt x="10412" y="0"/>
                  </a:cubicBezTo>
                  <a:close/>
                </a:path>
              </a:pathLst>
            </a:custGeom>
            <a:solidFill>
              <a:srgbClr val="FFFFFF"/>
            </a:solidFill>
          </p:spPr>
        </p:sp>
        <p:sp>
          <p:nvSpPr>
            <p:cNvPr name="TextBox 56" id="56"/>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sp>
        <p:nvSpPr>
          <p:cNvPr name="Freeform 57" id="57"/>
          <p:cNvSpPr/>
          <p:nvPr/>
        </p:nvSpPr>
        <p:spPr>
          <a:xfrm flipH="false" flipV="false" rot="0">
            <a:off x="15073434" y="674013"/>
            <a:ext cx="717758" cy="610094"/>
          </a:xfrm>
          <a:custGeom>
            <a:avLst/>
            <a:gdLst/>
            <a:ahLst/>
            <a:cxnLst/>
            <a:rect r="r" b="b" t="t" l="l"/>
            <a:pathLst>
              <a:path h="610094" w="717758">
                <a:moveTo>
                  <a:pt x="0" y="0"/>
                </a:moveTo>
                <a:lnTo>
                  <a:pt x="717758" y="0"/>
                </a:lnTo>
                <a:lnTo>
                  <a:pt x="717758" y="610094"/>
                </a:lnTo>
                <a:lnTo>
                  <a:pt x="0" y="61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8" id="58"/>
          <p:cNvSpPr txBox="true"/>
          <p:nvPr/>
        </p:nvSpPr>
        <p:spPr>
          <a:xfrm rot="0">
            <a:off x="3728905" y="1683014"/>
            <a:ext cx="10449463" cy="1351229"/>
          </a:xfrm>
          <a:prstGeom prst="rect">
            <a:avLst/>
          </a:prstGeom>
        </p:spPr>
        <p:txBody>
          <a:bodyPr anchor="t" rtlCol="false" tIns="0" lIns="0" bIns="0" rIns="0">
            <a:spAutoFit/>
          </a:bodyPr>
          <a:lstStyle/>
          <a:p>
            <a:pPr algn="ctr">
              <a:lnSpc>
                <a:spcPts val="10367"/>
              </a:lnSpc>
            </a:pPr>
            <a:r>
              <a:rPr lang="en-US" sz="9015">
                <a:solidFill>
                  <a:srgbClr val="6C827A"/>
                </a:solidFill>
                <a:latin typeface="Bobby Jones Soft"/>
              </a:rPr>
              <a:t>Manfaat </a:t>
            </a:r>
          </a:p>
        </p:txBody>
      </p:sp>
      <p:sp>
        <p:nvSpPr>
          <p:cNvPr name="TextBox 59" id="59"/>
          <p:cNvSpPr txBox="true"/>
          <p:nvPr/>
        </p:nvSpPr>
        <p:spPr>
          <a:xfrm rot="0">
            <a:off x="2513841" y="3832786"/>
            <a:ext cx="12879590" cy="4246653"/>
          </a:xfrm>
          <a:prstGeom prst="rect">
            <a:avLst/>
          </a:prstGeom>
        </p:spPr>
        <p:txBody>
          <a:bodyPr anchor="t" rtlCol="false" tIns="0" lIns="0" bIns="0" rIns="0">
            <a:spAutoFit/>
          </a:bodyPr>
          <a:lstStyle/>
          <a:p>
            <a:pPr algn="just" marL="888937" indent="-444469" lvl="1">
              <a:lnSpc>
                <a:spcPts val="4652"/>
              </a:lnSpc>
              <a:buFont typeface="Arial"/>
              <a:buChar char="•"/>
            </a:pPr>
            <a:r>
              <a:rPr lang="en-US" sz="4117" spc="-123">
                <a:solidFill>
                  <a:srgbClr val="6C827A"/>
                </a:solidFill>
                <a:latin typeface="Gaegu Bold"/>
              </a:rPr>
              <a:t>Mengoptimalkan sumber daya yang digunakan dalam pemantauan dan pengelolaan kualitas udara dengan menerapkan model prediksi yang lebih efektif dan efisien.</a:t>
            </a:r>
          </a:p>
          <a:p>
            <a:pPr algn="just" marL="888937" indent="-444469" lvl="1">
              <a:lnSpc>
                <a:spcPts val="4652"/>
              </a:lnSpc>
              <a:buFont typeface="Arial"/>
              <a:buChar char="•"/>
            </a:pPr>
            <a:r>
              <a:rPr lang="en-US" sz="4117" spc="-123">
                <a:solidFill>
                  <a:srgbClr val="6C827A"/>
                </a:solidFill>
                <a:latin typeface="Gaegu Bold"/>
              </a:rPr>
              <a:t>Memungkinkan pemerintah dan pihak berwenang untuk menggunakan model yang paling akurat, sehingga prediksi kualitas udara lebih andal dan dapat dipercaya.</a:t>
            </a:r>
          </a:p>
        </p:txBody>
      </p:sp>
      <p:sp>
        <p:nvSpPr>
          <p:cNvPr name="Freeform 60" id="60"/>
          <p:cNvSpPr/>
          <p:nvPr/>
        </p:nvSpPr>
        <p:spPr>
          <a:xfrm flipH="false" flipV="false" rot="0">
            <a:off x="1863776" y="1631211"/>
            <a:ext cx="3304108" cy="1435785"/>
          </a:xfrm>
          <a:custGeom>
            <a:avLst/>
            <a:gdLst/>
            <a:ahLst/>
            <a:cxnLst/>
            <a:rect r="r" b="b" t="t" l="l"/>
            <a:pathLst>
              <a:path h="1435785" w="3304108">
                <a:moveTo>
                  <a:pt x="0" y="0"/>
                </a:moveTo>
                <a:lnTo>
                  <a:pt x="3304108" y="0"/>
                </a:lnTo>
                <a:lnTo>
                  <a:pt x="3304108" y="1435785"/>
                </a:lnTo>
                <a:lnTo>
                  <a:pt x="0" y="14357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1" id="61"/>
          <p:cNvSpPr txBox="true"/>
          <p:nvPr/>
        </p:nvSpPr>
        <p:spPr>
          <a:xfrm rot="0">
            <a:off x="2029099"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1</a:t>
            </a:r>
          </a:p>
        </p:txBody>
      </p:sp>
      <p:sp>
        <p:nvSpPr>
          <p:cNvPr name="TextBox 62" id="62"/>
          <p:cNvSpPr txBox="true"/>
          <p:nvPr/>
        </p:nvSpPr>
        <p:spPr>
          <a:xfrm rot="0">
            <a:off x="3164028" y="302593"/>
            <a:ext cx="1129753" cy="1029283"/>
          </a:xfrm>
          <a:prstGeom prst="rect">
            <a:avLst/>
          </a:prstGeom>
        </p:spPr>
        <p:txBody>
          <a:bodyPr anchor="t" rtlCol="false" tIns="0" lIns="0" bIns="0" rIns="0">
            <a:spAutoFit/>
          </a:bodyPr>
          <a:lstStyle/>
          <a:p>
            <a:pPr algn="ctr">
              <a:lnSpc>
                <a:spcPts val="6566"/>
              </a:lnSpc>
            </a:pPr>
            <a:r>
              <a:rPr lang="en-US" sz="6566" spc="-196">
                <a:solidFill>
                  <a:srgbClr val="FFFFFF"/>
                </a:solidFill>
                <a:latin typeface="Gaegu Bold"/>
              </a:rPr>
              <a:t>2</a:t>
            </a:r>
          </a:p>
        </p:txBody>
      </p:sp>
      <p:sp>
        <p:nvSpPr>
          <p:cNvPr name="TextBox 63" id="63"/>
          <p:cNvSpPr txBox="true"/>
          <p:nvPr/>
        </p:nvSpPr>
        <p:spPr>
          <a:xfrm rot="0">
            <a:off x="4613757" y="607193"/>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3</a:t>
            </a:r>
          </a:p>
        </p:txBody>
      </p:sp>
      <p:sp>
        <p:nvSpPr>
          <p:cNvPr name="TextBox 64" id="64"/>
          <p:cNvSpPr txBox="true"/>
          <p:nvPr/>
        </p:nvSpPr>
        <p:spPr>
          <a:xfrm rot="0">
            <a:off x="5907425"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4</a:t>
            </a:r>
          </a:p>
        </p:txBody>
      </p:sp>
      <p:sp>
        <p:nvSpPr>
          <p:cNvPr name="TextBox 65" id="65"/>
          <p:cNvSpPr txBox="true"/>
          <p:nvPr/>
        </p:nvSpPr>
        <p:spPr>
          <a:xfrm rot="0">
            <a:off x="71846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5</a:t>
            </a:r>
          </a:p>
        </p:txBody>
      </p:sp>
      <p:sp>
        <p:nvSpPr>
          <p:cNvPr name="TextBox 66" id="66"/>
          <p:cNvSpPr txBox="true"/>
          <p:nvPr/>
        </p:nvSpPr>
        <p:spPr>
          <a:xfrm rot="0">
            <a:off x="8481041"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6</a:t>
            </a:r>
          </a:p>
        </p:txBody>
      </p:sp>
      <p:sp>
        <p:nvSpPr>
          <p:cNvPr name="Freeform 67" id="67"/>
          <p:cNvSpPr/>
          <p:nvPr/>
        </p:nvSpPr>
        <p:spPr>
          <a:xfrm flipH="false" flipV="false" rot="0">
            <a:off x="5080448" y="9672441"/>
            <a:ext cx="1229118" cy="1229118"/>
          </a:xfrm>
          <a:custGeom>
            <a:avLst/>
            <a:gdLst/>
            <a:ahLst/>
            <a:cxnLst/>
            <a:rect r="r" b="b" t="t" l="l"/>
            <a:pathLst>
              <a:path h="1229118" w="1229118">
                <a:moveTo>
                  <a:pt x="0" y="0"/>
                </a:moveTo>
                <a:lnTo>
                  <a:pt x="1229118" y="0"/>
                </a:lnTo>
                <a:lnTo>
                  <a:pt x="1229118" y="1229118"/>
                </a:lnTo>
                <a:lnTo>
                  <a:pt x="0" y="12291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8" id="68"/>
          <p:cNvSpPr/>
          <p:nvPr/>
        </p:nvSpPr>
        <p:spPr>
          <a:xfrm flipH="false" flipV="false" rot="0">
            <a:off x="14458875" y="9618706"/>
            <a:ext cx="1229118" cy="1229118"/>
          </a:xfrm>
          <a:custGeom>
            <a:avLst/>
            <a:gdLst/>
            <a:ahLst/>
            <a:cxnLst/>
            <a:rect r="r" b="b" t="t" l="l"/>
            <a:pathLst>
              <a:path h="1229118" w="1229118">
                <a:moveTo>
                  <a:pt x="0" y="0"/>
                </a:moveTo>
                <a:lnTo>
                  <a:pt x="1229118" y="0"/>
                </a:lnTo>
                <a:lnTo>
                  <a:pt x="1229118" y="1229118"/>
                </a:lnTo>
                <a:lnTo>
                  <a:pt x="0" y="12291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sp>
        <p:nvSpPr>
          <p:cNvPr name="Freeform 2" id="2"/>
          <p:cNvSpPr/>
          <p:nvPr/>
        </p:nvSpPr>
        <p:spPr>
          <a:xfrm flipH="false" flipV="false" rot="0">
            <a:off x="8159444" y="5550363"/>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3210273" y="-3085179"/>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grpSp>
        <p:nvGrpSpPr>
          <p:cNvPr name="Group 4" id="4"/>
          <p:cNvGrpSpPr/>
          <p:nvPr/>
        </p:nvGrpSpPr>
        <p:grpSpPr>
          <a:xfrm rot="-5400000">
            <a:off x="1345627" y="1063747"/>
            <a:ext cx="2171227" cy="1134929"/>
            <a:chOff x="0" y="0"/>
            <a:chExt cx="2894969" cy="1513238"/>
          </a:xfrm>
        </p:grpSpPr>
        <p:grpSp>
          <p:nvGrpSpPr>
            <p:cNvPr name="Group 5" id="5"/>
            <p:cNvGrpSpPr/>
            <p:nvPr/>
          </p:nvGrpSpPr>
          <p:grpSpPr>
            <a:xfrm rot="0">
              <a:off x="0" y="0"/>
              <a:ext cx="2894969" cy="1513238"/>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176231" y="111640"/>
              <a:ext cx="1608529" cy="1289958"/>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5400000">
            <a:off x="2636830" y="1063747"/>
            <a:ext cx="2171227" cy="1134929"/>
            <a:chOff x="0" y="0"/>
            <a:chExt cx="2894969" cy="1513238"/>
          </a:xfrm>
        </p:grpSpPr>
        <p:grpSp>
          <p:nvGrpSpPr>
            <p:cNvPr name="Group 12" id="12"/>
            <p:cNvGrpSpPr/>
            <p:nvPr/>
          </p:nvGrpSpPr>
          <p:grpSpPr>
            <a:xfrm rot="0">
              <a:off x="0" y="0"/>
              <a:ext cx="2894969" cy="1513238"/>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176231" y="111640"/>
              <a:ext cx="1608529" cy="1289958"/>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5400000">
            <a:off x="3924158" y="716642"/>
            <a:ext cx="2171227" cy="1134929"/>
            <a:chOff x="0" y="0"/>
            <a:chExt cx="2894969" cy="1513238"/>
          </a:xfrm>
        </p:grpSpPr>
        <p:grpSp>
          <p:nvGrpSpPr>
            <p:cNvPr name="Group 19" id="19"/>
            <p:cNvGrpSpPr/>
            <p:nvPr/>
          </p:nvGrpSpPr>
          <p:grpSpPr>
            <a:xfrm rot="0">
              <a:off x="0" y="0"/>
              <a:ext cx="2894969" cy="1513238"/>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176231" y="111640"/>
              <a:ext cx="1608529" cy="1289958"/>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5400000">
            <a:off x="6506366" y="1063747"/>
            <a:ext cx="2171227" cy="1134929"/>
            <a:chOff x="0" y="0"/>
            <a:chExt cx="2894969" cy="1513238"/>
          </a:xfrm>
        </p:grpSpPr>
        <p:grpSp>
          <p:nvGrpSpPr>
            <p:cNvPr name="Group 26" id="26"/>
            <p:cNvGrpSpPr/>
            <p:nvPr/>
          </p:nvGrpSpPr>
          <p:grpSpPr>
            <a:xfrm rot="0">
              <a:off x="0" y="0"/>
              <a:ext cx="2894969" cy="1513238"/>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176231" y="111640"/>
              <a:ext cx="1608529" cy="1289958"/>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2" id="32"/>
          <p:cNvSpPr/>
          <p:nvPr/>
        </p:nvSpPr>
        <p:spPr>
          <a:xfrm flipH="false" flipV="false" rot="0">
            <a:off x="1863776" y="800750"/>
            <a:ext cx="8087297" cy="1337774"/>
          </a:xfrm>
          <a:custGeom>
            <a:avLst/>
            <a:gdLst/>
            <a:ahLst/>
            <a:cxnLst/>
            <a:rect r="r" b="b" t="t" l="l"/>
            <a:pathLst>
              <a:path h="1337774" w="8087297">
                <a:moveTo>
                  <a:pt x="0" y="0"/>
                </a:moveTo>
                <a:lnTo>
                  <a:pt x="8087298" y="0"/>
                </a:lnTo>
                <a:lnTo>
                  <a:pt x="8087298" y="1337773"/>
                </a:lnTo>
                <a:lnTo>
                  <a:pt x="0" y="1337773"/>
                </a:lnTo>
                <a:lnTo>
                  <a:pt x="0" y="0"/>
                </a:lnTo>
                <a:close/>
              </a:path>
            </a:pathLst>
          </a:custGeom>
          <a:blipFill>
            <a:blip r:embed="rId3"/>
            <a:stretch>
              <a:fillRect l="0" t="0" r="0" b="0"/>
            </a:stretch>
          </a:blipFill>
        </p:spPr>
      </p:sp>
      <p:grpSp>
        <p:nvGrpSpPr>
          <p:cNvPr name="Group 33" id="33"/>
          <p:cNvGrpSpPr/>
          <p:nvPr/>
        </p:nvGrpSpPr>
        <p:grpSpPr>
          <a:xfrm rot="-5400000">
            <a:off x="5217199" y="1063747"/>
            <a:ext cx="2171227" cy="1134929"/>
            <a:chOff x="0" y="0"/>
            <a:chExt cx="2894969" cy="1513238"/>
          </a:xfrm>
        </p:grpSpPr>
        <p:grpSp>
          <p:nvGrpSpPr>
            <p:cNvPr name="Group 34" id="34"/>
            <p:cNvGrpSpPr/>
            <p:nvPr/>
          </p:nvGrpSpPr>
          <p:grpSpPr>
            <a:xfrm rot="0">
              <a:off x="0" y="0"/>
              <a:ext cx="2894969" cy="1513238"/>
              <a:chOff x="0" y="0"/>
              <a:chExt cx="620810" cy="324506"/>
            </a:xfrm>
          </p:grpSpPr>
          <p:sp>
            <p:nvSpPr>
              <p:cNvPr name="Freeform 35" id="3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36" id="3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7" id="37"/>
            <p:cNvGrpSpPr/>
            <p:nvPr/>
          </p:nvGrpSpPr>
          <p:grpSpPr>
            <a:xfrm rot="0">
              <a:off x="1176231" y="111640"/>
              <a:ext cx="1608529" cy="1289958"/>
              <a:chOff x="0" y="0"/>
              <a:chExt cx="344940" cy="276625"/>
            </a:xfrm>
          </p:grpSpPr>
          <p:sp>
            <p:nvSpPr>
              <p:cNvPr name="Freeform 38" id="3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39" id="3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0" id="40"/>
          <p:cNvGrpSpPr/>
          <p:nvPr/>
        </p:nvGrpSpPr>
        <p:grpSpPr>
          <a:xfrm rot="-5400000">
            <a:off x="7797569" y="1063747"/>
            <a:ext cx="2171227" cy="1134929"/>
            <a:chOff x="0" y="0"/>
            <a:chExt cx="2894969" cy="1513238"/>
          </a:xfrm>
        </p:grpSpPr>
        <p:grpSp>
          <p:nvGrpSpPr>
            <p:cNvPr name="Group 41" id="41"/>
            <p:cNvGrpSpPr/>
            <p:nvPr/>
          </p:nvGrpSpPr>
          <p:grpSpPr>
            <a:xfrm rot="0">
              <a:off x="0" y="0"/>
              <a:ext cx="2894969" cy="1513238"/>
              <a:chOff x="0" y="0"/>
              <a:chExt cx="620810" cy="324506"/>
            </a:xfrm>
          </p:grpSpPr>
          <p:sp>
            <p:nvSpPr>
              <p:cNvPr name="Freeform 42" id="4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43" id="4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4" id="44"/>
            <p:cNvGrpSpPr/>
            <p:nvPr/>
          </p:nvGrpSpPr>
          <p:grpSpPr>
            <a:xfrm rot="0">
              <a:off x="1176231" y="111640"/>
              <a:ext cx="1608529" cy="1289958"/>
              <a:chOff x="0" y="0"/>
              <a:chExt cx="344940" cy="276625"/>
            </a:xfrm>
          </p:grpSpPr>
          <p:sp>
            <p:nvSpPr>
              <p:cNvPr name="Freeform 45" id="4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46" id="4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7" id="47"/>
          <p:cNvGrpSpPr/>
          <p:nvPr/>
        </p:nvGrpSpPr>
        <p:grpSpPr>
          <a:xfrm rot="-5400000">
            <a:off x="14346700" y="1063747"/>
            <a:ext cx="2171227" cy="1134929"/>
            <a:chOff x="0" y="0"/>
            <a:chExt cx="2894969" cy="1513238"/>
          </a:xfrm>
        </p:grpSpPr>
        <p:grpSp>
          <p:nvGrpSpPr>
            <p:cNvPr name="Group 48" id="48"/>
            <p:cNvGrpSpPr/>
            <p:nvPr/>
          </p:nvGrpSpPr>
          <p:grpSpPr>
            <a:xfrm rot="0">
              <a:off x="0" y="0"/>
              <a:ext cx="2894969" cy="1513238"/>
              <a:chOff x="0" y="0"/>
              <a:chExt cx="620810" cy="324506"/>
            </a:xfrm>
          </p:grpSpPr>
          <p:sp>
            <p:nvSpPr>
              <p:cNvPr name="Freeform 49" id="49"/>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50" id="50"/>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51" id="51"/>
            <p:cNvGrpSpPr/>
            <p:nvPr/>
          </p:nvGrpSpPr>
          <p:grpSpPr>
            <a:xfrm rot="0">
              <a:off x="1176231" y="111640"/>
              <a:ext cx="1608529" cy="1289958"/>
              <a:chOff x="0" y="0"/>
              <a:chExt cx="344940" cy="276625"/>
            </a:xfrm>
          </p:grpSpPr>
          <p:sp>
            <p:nvSpPr>
              <p:cNvPr name="Freeform 52" id="52"/>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53" id="53"/>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54" id="54"/>
          <p:cNvGrpSpPr/>
          <p:nvPr/>
        </p:nvGrpSpPr>
        <p:grpSpPr>
          <a:xfrm rot="0">
            <a:off x="1708293" y="1359324"/>
            <a:ext cx="14871415" cy="8382078"/>
            <a:chOff x="0" y="0"/>
            <a:chExt cx="4112279" cy="2317832"/>
          </a:xfrm>
        </p:grpSpPr>
        <p:sp>
          <p:nvSpPr>
            <p:cNvPr name="Freeform 55" id="55"/>
            <p:cNvSpPr/>
            <p:nvPr/>
          </p:nvSpPr>
          <p:spPr>
            <a:xfrm flipH="false" flipV="false" rot="0">
              <a:off x="0" y="0"/>
              <a:ext cx="4112280" cy="2317832"/>
            </a:xfrm>
            <a:custGeom>
              <a:avLst/>
              <a:gdLst/>
              <a:ahLst/>
              <a:cxnLst/>
              <a:rect r="r" b="b" t="t" l="l"/>
              <a:pathLst>
                <a:path h="2317832" w="4112280">
                  <a:moveTo>
                    <a:pt x="10412" y="0"/>
                  </a:moveTo>
                  <a:lnTo>
                    <a:pt x="4101868" y="0"/>
                  </a:lnTo>
                  <a:cubicBezTo>
                    <a:pt x="4104629" y="0"/>
                    <a:pt x="4107278" y="1097"/>
                    <a:pt x="4109230" y="3050"/>
                  </a:cubicBezTo>
                  <a:cubicBezTo>
                    <a:pt x="4111183" y="5002"/>
                    <a:pt x="4112280" y="7650"/>
                    <a:pt x="4112280" y="10412"/>
                  </a:cubicBezTo>
                  <a:lnTo>
                    <a:pt x="4112280" y="2307421"/>
                  </a:lnTo>
                  <a:cubicBezTo>
                    <a:pt x="4112280" y="2310182"/>
                    <a:pt x="4111183" y="2312830"/>
                    <a:pt x="4109230" y="2314783"/>
                  </a:cubicBezTo>
                  <a:cubicBezTo>
                    <a:pt x="4107278" y="2316735"/>
                    <a:pt x="4104629" y="2317832"/>
                    <a:pt x="4101868" y="2317832"/>
                  </a:cubicBezTo>
                  <a:lnTo>
                    <a:pt x="10412" y="2317832"/>
                  </a:lnTo>
                  <a:cubicBezTo>
                    <a:pt x="7650" y="2317832"/>
                    <a:pt x="5002" y="2316735"/>
                    <a:pt x="3050" y="2314783"/>
                  </a:cubicBezTo>
                  <a:cubicBezTo>
                    <a:pt x="1097" y="2312830"/>
                    <a:pt x="0" y="2310182"/>
                    <a:pt x="0" y="2307421"/>
                  </a:cubicBezTo>
                  <a:lnTo>
                    <a:pt x="0" y="10412"/>
                  </a:lnTo>
                  <a:cubicBezTo>
                    <a:pt x="0" y="7650"/>
                    <a:pt x="1097" y="5002"/>
                    <a:pt x="3050" y="3050"/>
                  </a:cubicBezTo>
                  <a:cubicBezTo>
                    <a:pt x="5002" y="1097"/>
                    <a:pt x="7650" y="0"/>
                    <a:pt x="10412" y="0"/>
                  </a:cubicBezTo>
                  <a:close/>
                </a:path>
              </a:pathLst>
            </a:custGeom>
            <a:solidFill>
              <a:srgbClr val="FFFFFF"/>
            </a:solidFill>
          </p:spPr>
        </p:sp>
        <p:sp>
          <p:nvSpPr>
            <p:cNvPr name="TextBox 56" id="56"/>
            <p:cNvSpPr txBox="true"/>
            <p:nvPr/>
          </p:nvSpPr>
          <p:spPr>
            <a:xfrm>
              <a:off x="0" y="-28575"/>
              <a:ext cx="4112279" cy="2346407"/>
            </a:xfrm>
            <a:prstGeom prst="rect">
              <a:avLst/>
            </a:prstGeom>
          </p:spPr>
          <p:txBody>
            <a:bodyPr anchor="ctr" rtlCol="false" tIns="50800" lIns="50800" bIns="50800" rIns="50800"/>
            <a:lstStyle/>
            <a:p>
              <a:pPr algn="ctr">
                <a:lnSpc>
                  <a:spcPts val="2659"/>
                </a:lnSpc>
              </a:pPr>
            </a:p>
          </p:txBody>
        </p:sp>
      </p:grpSp>
      <p:sp>
        <p:nvSpPr>
          <p:cNvPr name="Freeform 57" id="57"/>
          <p:cNvSpPr/>
          <p:nvPr/>
        </p:nvSpPr>
        <p:spPr>
          <a:xfrm flipH="false" flipV="false" rot="0">
            <a:off x="15073434" y="674013"/>
            <a:ext cx="717758" cy="610094"/>
          </a:xfrm>
          <a:custGeom>
            <a:avLst/>
            <a:gdLst/>
            <a:ahLst/>
            <a:cxnLst/>
            <a:rect r="r" b="b" t="t" l="l"/>
            <a:pathLst>
              <a:path h="610094" w="717758">
                <a:moveTo>
                  <a:pt x="0" y="0"/>
                </a:moveTo>
                <a:lnTo>
                  <a:pt x="717758" y="0"/>
                </a:lnTo>
                <a:lnTo>
                  <a:pt x="717758" y="610094"/>
                </a:lnTo>
                <a:lnTo>
                  <a:pt x="0" y="61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8" id="58"/>
          <p:cNvSpPr/>
          <p:nvPr/>
        </p:nvSpPr>
        <p:spPr>
          <a:xfrm flipH="false" flipV="false" rot="0">
            <a:off x="5080448" y="9672441"/>
            <a:ext cx="1229118" cy="1229118"/>
          </a:xfrm>
          <a:custGeom>
            <a:avLst/>
            <a:gdLst/>
            <a:ahLst/>
            <a:cxnLst/>
            <a:rect r="r" b="b" t="t" l="l"/>
            <a:pathLst>
              <a:path h="1229118" w="1229118">
                <a:moveTo>
                  <a:pt x="0" y="0"/>
                </a:moveTo>
                <a:lnTo>
                  <a:pt x="1229118" y="0"/>
                </a:lnTo>
                <a:lnTo>
                  <a:pt x="1229118" y="1229118"/>
                </a:lnTo>
                <a:lnTo>
                  <a:pt x="0" y="12291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9" id="59"/>
          <p:cNvSpPr/>
          <p:nvPr/>
        </p:nvSpPr>
        <p:spPr>
          <a:xfrm flipH="false" flipV="false" rot="0">
            <a:off x="14458875" y="9618706"/>
            <a:ext cx="1229118" cy="1229118"/>
          </a:xfrm>
          <a:custGeom>
            <a:avLst/>
            <a:gdLst/>
            <a:ahLst/>
            <a:cxnLst/>
            <a:rect r="r" b="b" t="t" l="l"/>
            <a:pathLst>
              <a:path h="1229118" w="1229118">
                <a:moveTo>
                  <a:pt x="0" y="0"/>
                </a:moveTo>
                <a:lnTo>
                  <a:pt x="1229118" y="0"/>
                </a:lnTo>
                <a:lnTo>
                  <a:pt x="1229118" y="1229118"/>
                </a:lnTo>
                <a:lnTo>
                  <a:pt x="0" y="12291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0" id="60"/>
          <p:cNvSpPr txBox="true"/>
          <p:nvPr/>
        </p:nvSpPr>
        <p:spPr>
          <a:xfrm rot="0">
            <a:off x="2029099"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1</a:t>
            </a:r>
          </a:p>
        </p:txBody>
      </p:sp>
      <p:sp>
        <p:nvSpPr>
          <p:cNvPr name="TextBox 61" id="61"/>
          <p:cNvSpPr txBox="true"/>
          <p:nvPr/>
        </p:nvSpPr>
        <p:spPr>
          <a:xfrm rot="0">
            <a:off x="33203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2</a:t>
            </a:r>
          </a:p>
        </p:txBody>
      </p:sp>
      <p:sp>
        <p:nvSpPr>
          <p:cNvPr name="TextBox 62" id="62"/>
          <p:cNvSpPr txBox="true"/>
          <p:nvPr/>
        </p:nvSpPr>
        <p:spPr>
          <a:xfrm rot="0">
            <a:off x="4442307" y="270264"/>
            <a:ext cx="1122445" cy="1022871"/>
          </a:xfrm>
          <a:prstGeom prst="rect">
            <a:avLst/>
          </a:prstGeom>
        </p:spPr>
        <p:txBody>
          <a:bodyPr anchor="t" rtlCol="false" tIns="0" lIns="0" bIns="0" rIns="0">
            <a:spAutoFit/>
          </a:bodyPr>
          <a:lstStyle/>
          <a:p>
            <a:pPr algn="ctr">
              <a:lnSpc>
                <a:spcPts val="6523"/>
              </a:lnSpc>
            </a:pPr>
            <a:r>
              <a:rPr lang="en-US" sz="6523" spc="-195">
                <a:solidFill>
                  <a:srgbClr val="FFFFFF"/>
                </a:solidFill>
                <a:latin typeface="Gaegu Bold"/>
              </a:rPr>
              <a:t>3</a:t>
            </a:r>
          </a:p>
        </p:txBody>
      </p:sp>
      <p:sp>
        <p:nvSpPr>
          <p:cNvPr name="TextBox 63" id="63"/>
          <p:cNvSpPr txBox="true"/>
          <p:nvPr/>
        </p:nvSpPr>
        <p:spPr>
          <a:xfrm rot="0">
            <a:off x="5907425"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4</a:t>
            </a:r>
          </a:p>
        </p:txBody>
      </p:sp>
      <p:sp>
        <p:nvSpPr>
          <p:cNvPr name="TextBox 64" id="64"/>
          <p:cNvSpPr txBox="true"/>
          <p:nvPr/>
        </p:nvSpPr>
        <p:spPr>
          <a:xfrm rot="0">
            <a:off x="71846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5</a:t>
            </a:r>
          </a:p>
        </p:txBody>
      </p:sp>
      <p:sp>
        <p:nvSpPr>
          <p:cNvPr name="TextBox 65" id="65"/>
          <p:cNvSpPr txBox="true"/>
          <p:nvPr/>
        </p:nvSpPr>
        <p:spPr>
          <a:xfrm rot="0">
            <a:off x="8481041"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6</a:t>
            </a:r>
          </a:p>
        </p:txBody>
      </p:sp>
      <p:sp>
        <p:nvSpPr>
          <p:cNvPr name="TextBox 66" id="66"/>
          <p:cNvSpPr txBox="true"/>
          <p:nvPr/>
        </p:nvSpPr>
        <p:spPr>
          <a:xfrm rot="0">
            <a:off x="3919268" y="1488687"/>
            <a:ext cx="10449463" cy="1351229"/>
          </a:xfrm>
          <a:prstGeom prst="rect">
            <a:avLst/>
          </a:prstGeom>
        </p:spPr>
        <p:txBody>
          <a:bodyPr anchor="t" rtlCol="false" tIns="0" lIns="0" bIns="0" rIns="0">
            <a:spAutoFit/>
          </a:bodyPr>
          <a:lstStyle/>
          <a:p>
            <a:pPr algn="ctr">
              <a:lnSpc>
                <a:spcPts val="10367"/>
              </a:lnSpc>
            </a:pPr>
            <a:r>
              <a:rPr lang="en-US" sz="9015">
                <a:solidFill>
                  <a:srgbClr val="6C827A"/>
                </a:solidFill>
                <a:latin typeface="Bobby Jones Soft"/>
              </a:rPr>
              <a:t>Referensi</a:t>
            </a:r>
          </a:p>
        </p:txBody>
      </p:sp>
      <p:sp>
        <p:nvSpPr>
          <p:cNvPr name="Freeform 67" id="67"/>
          <p:cNvSpPr/>
          <p:nvPr/>
        </p:nvSpPr>
        <p:spPr>
          <a:xfrm flipH="false" flipV="false" rot="0">
            <a:off x="6095444" y="3657887"/>
            <a:ext cx="6710405" cy="6083515"/>
          </a:xfrm>
          <a:custGeom>
            <a:avLst/>
            <a:gdLst/>
            <a:ahLst/>
            <a:cxnLst/>
            <a:rect r="r" b="b" t="t" l="l"/>
            <a:pathLst>
              <a:path h="6083515" w="6710405">
                <a:moveTo>
                  <a:pt x="0" y="0"/>
                </a:moveTo>
                <a:lnTo>
                  <a:pt x="6710405" y="0"/>
                </a:lnTo>
                <a:lnTo>
                  <a:pt x="6710405" y="6083515"/>
                </a:lnTo>
                <a:lnTo>
                  <a:pt x="0" y="6083515"/>
                </a:lnTo>
                <a:lnTo>
                  <a:pt x="0" y="0"/>
                </a:lnTo>
                <a:close/>
              </a:path>
            </a:pathLst>
          </a:custGeom>
          <a:blipFill>
            <a:blip r:embed="rId8"/>
            <a:stretch>
              <a:fillRect l="-5767" t="0" r="-5495" b="0"/>
            </a:stretch>
          </a:blipFill>
          <a:ln w="38100" cap="sq">
            <a:solidFill>
              <a:srgbClr val="000000"/>
            </a:solid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sp>
        <p:nvSpPr>
          <p:cNvPr name="Freeform 2" id="2"/>
          <p:cNvSpPr/>
          <p:nvPr/>
        </p:nvSpPr>
        <p:spPr>
          <a:xfrm flipH="false" flipV="false" rot="0">
            <a:off x="8159444" y="5550363"/>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3210273" y="-3085179"/>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grpSp>
        <p:nvGrpSpPr>
          <p:cNvPr name="Group 4" id="4"/>
          <p:cNvGrpSpPr/>
          <p:nvPr/>
        </p:nvGrpSpPr>
        <p:grpSpPr>
          <a:xfrm rot="-5400000">
            <a:off x="1345627" y="1063747"/>
            <a:ext cx="2171227" cy="1134929"/>
            <a:chOff x="0" y="0"/>
            <a:chExt cx="2894969" cy="1513238"/>
          </a:xfrm>
        </p:grpSpPr>
        <p:grpSp>
          <p:nvGrpSpPr>
            <p:cNvPr name="Group 5" id="5"/>
            <p:cNvGrpSpPr/>
            <p:nvPr/>
          </p:nvGrpSpPr>
          <p:grpSpPr>
            <a:xfrm rot="0">
              <a:off x="0" y="0"/>
              <a:ext cx="2894969" cy="1513238"/>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176231" y="111640"/>
              <a:ext cx="1608529" cy="1289958"/>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5400000">
            <a:off x="2636830" y="1063747"/>
            <a:ext cx="2171227" cy="1134929"/>
            <a:chOff x="0" y="0"/>
            <a:chExt cx="2894969" cy="1513238"/>
          </a:xfrm>
        </p:grpSpPr>
        <p:grpSp>
          <p:nvGrpSpPr>
            <p:cNvPr name="Group 12" id="12"/>
            <p:cNvGrpSpPr/>
            <p:nvPr/>
          </p:nvGrpSpPr>
          <p:grpSpPr>
            <a:xfrm rot="0">
              <a:off x="0" y="0"/>
              <a:ext cx="2894969" cy="1513238"/>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176231" y="111640"/>
              <a:ext cx="1608529" cy="1289958"/>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5400000">
            <a:off x="3928032" y="1063747"/>
            <a:ext cx="2171227" cy="1134929"/>
            <a:chOff x="0" y="0"/>
            <a:chExt cx="2894969" cy="1513238"/>
          </a:xfrm>
        </p:grpSpPr>
        <p:grpSp>
          <p:nvGrpSpPr>
            <p:cNvPr name="Group 19" id="19"/>
            <p:cNvGrpSpPr/>
            <p:nvPr/>
          </p:nvGrpSpPr>
          <p:grpSpPr>
            <a:xfrm rot="0">
              <a:off x="0" y="0"/>
              <a:ext cx="2894969" cy="1513238"/>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176231" y="111640"/>
              <a:ext cx="1608529" cy="1289958"/>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5400000">
            <a:off x="6506366" y="1063747"/>
            <a:ext cx="2171227" cy="1134929"/>
            <a:chOff x="0" y="0"/>
            <a:chExt cx="2894969" cy="1513238"/>
          </a:xfrm>
        </p:grpSpPr>
        <p:grpSp>
          <p:nvGrpSpPr>
            <p:cNvPr name="Group 26" id="26"/>
            <p:cNvGrpSpPr/>
            <p:nvPr/>
          </p:nvGrpSpPr>
          <p:grpSpPr>
            <a:xfrm rot="0">
              <a:off x="0" y="0"/>
              <a:ext cx="2894969" cy="1513238"/>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176231" y="111640"/>
              <a:ext cx="1608529" cy="1289958"/>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2" id="32"/>
          <p:cNvSpPr/>
          <p:nvPr/>
        </p:nvSpPr>
        <p:spPr>
          <a:xfrm flipH="false" flipV="false" rot="0">
            <a:off x="1863776" y="800750"/>
            <a:ext cx="8087297" cy="1337774"/>
          </a:xfrm>
          <a:custGeom>
            <a:avLst/>
            <a:gdLst/>
            <a:ahLst/>
            <a:cxnLst/>
            <a:rect r="r" b="b" t="t" l="l"/>
            <a:pathLst>
              <a:path h="1337774" w="8087297">
                <a:moveTo>
                  <a:pt x="0" y="0"/>
                </a:moveTo>
                <a:lnTo>
                  <a:pt x="8087298" y="0"/>
                </a:lnTo>
                <a:lnTo>
                  <a:pt x="8087298" y="1337773"/>
                </a:lnTo>
                <a:lnTo>
                  <a:pt x="0" y="1337773"/>
                </a:lnTo>
                <a:lnTo>
                  <a:pt x="0" y="0"/>
                </a:lnTo>
                <a:close/>
              </a:path>
            </a:pathLst>
          </a:custGeom>
          <a:blipFill>
            <a:blip r:embed="rId3"/>
            <a:stretch>
              <a:fillRect l="0" t="0" r="0" b="0"/>
            </a:stretch>
          </a:blipFill>
        </p:spPr>
      </p:sp>
      <p:grpSp>
        <p:nvGrpSpPr>
          <p:cNvPr name="Group 33" id="33"/>
          <p:cNvGrpSpPr/>
          <p:nvPr/>
        </p:nvGrpSpPr>
        <p:grpSpPr>
          <a:xfrm rot="-5400000">
            <a:off x="5219038" y="716642"/>
            <a:ext cx="2171227" cy="1134929"/>
            <a:chOff x="0" y="0"/>
            <a:chExt cx="2894969" cy="1513238"/>
          </a:xfrm>
        </p:grpSpPr>
        <p:grpSp>
          <p:nvGrpSpPr>
            <p:cNvPr name="Group 34" id="34"/>
            <p:cNvGrpSpPr/>
            <p:nvPr/>
          </p:nvGrpSpPr>
          <p:grpSpPr>
            <a:xfrm rot="0">
              <a:off x="0" y="0"/>
              <a:ext cx="2894969" cy="1513238"/>
              <a:chOff x="0" y="0"/>
              <a:chExt cx="620810" cy="324506"/>
            </a:xfrm>
          </p:grpSpPr>
          <p:sp>
            <p:nvSpPr>
              <p:cNvPr name="Freeform 35" id="3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36" id="3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7" id="37"/>
            <p:cNvGrpSpPr/>
            <p:nvPr/>
          </p:nvGrpSpPr>
          <p:grpSpPr>
            <a:xfrm rot="0">
              <a:off x="1176231" y="111640"/>
              <a:ext cx="1608529" cy="1289958"/>
              <a:chOff x="0" y="0"/>
              <a:chExt cx="344940" cy="276625"/>
            </a:xfrm>
          </p:grpSpPr>
          <p:sp>
            <p:nvSpPr>
              <p:cNvPr name="Freeform 38" id="3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39" id="3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0" id="40"/>
          <p:cNvGrpSpPr/>
          <p:nvPr/>
        </p:nvGrpSpPr>
        <p:grpSpPr>
          <a:xfrm rot="-5400000">
            <a:off x="7797569" y="1063747"/>
            <a:ext cx="2171227" cy="1134929"/>
            <a:chOff x="0" y="0"/>
            <a:chExt cx="2894969" cy="1513238"/>
          </a:xfrm>
        </p:grpSpPr>
        <p:grpSp>
          <p:nvGrpSpPr>
            <p:cNvPr name="Group 41" id="41"/>
            <p:cNvGrpSpPr/>
            <p:nvPr/>
          </p:nvGrpSpPr>
          <p:grpSpPr>
            <a:xfrm rot="0">
              <a:off x="0" y="0"/>
              <a:ext cx="2894969" cy="1513238"/>
              <a:chOff x="0" y="0"/>
              <a:chExt cx="620810" cy="324506"/>
            </a:xfrm>
          </p:grpSpPr>
          <p:sp>
            <p:nvSpPr>
              <p:cNvPr name="Freeform 42" id="4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43" id="4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4" id="44"/>
            <p:cNvGrpSpPr/>
            <p:nvPr/>
          </p:nvGrpSpPr>
          <p:grpSpPr>
            <a:xfrm rot="0">
              <a:off x="1176231" y="111640"/>
              <a:ext cx="1608529" cy="1289958"/>
              <a:chOff x="0" y="0"/>
              <a:chExt cx="344940" cy="276625"/>
            </a:xfrm>
          </p:grpSpPr>
          <p:sp>
            <p:nvSpPr>
              <p:cNvPr name="Freeform 45" id="4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46" id="4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7" id="47"/>
          <p:cNvGrpSpPr/>
          <p:nvPr/>
        </p:nvGrpSpPr>
        <p:grpSpPr>
          <a:xfrm rot="-5400000">
            <a:off x="14346700" y="1063747"/>
            <a:ext cx="2171227" cy="1134929"/>
            <a:chOff x="0" y="0"/>
            <a:chExt cx="2894969" cy="1513238"/>
          </a:xfrm>
        </p:grpSpPr>
        <p:grpSp>
          <p:nvGrpSpPr>
            <p:cNvPr name="Group 48" id="48"/>
            <p:cNvGrpSpPr/>
            <p:nvPr/>
          </p:nvGrpSpPr>
          <p:grpSpPr>
            <a:xfrm rot="0">
              <a:off x="0" y="0"/>
              <a:ext cx="2894969" cy="1513238"/>
              <a:chOff x="0" y="0"/>
              <a:chExt cx="620810" cy="324506"/>
            </a:xfrm>
          </p:grpSpPr>
          <p:sp>
            <p:nvSpPr>
              <p:cNvPr name="Freeform 49" id="49"/>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50" id="50"/>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51" id="51"/>
            <p:cNvGrpSpPr/>
            <p:nvPr/>
          </p:nvGrpSpPr>
          <p:grpSpPr>
            <a:xfrm rot="0">
              <a:off x="1176231" y="111640"/>
              <a:ext cx="1608529" cy="1289958"/>
              <a:chOff x="0" y="0"/>
              <a:chExt cx="344940" cy="276625"/>
            </a:xfrm>
          </p:grpSpPr>
          <p:sp>
            <p:nvSpPr>
              <p:cNvPr name="Freeform 52" id="52"/>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53" id="53"/>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54" id="54"/>
          <p:cNvGrpSpPr/>
          <p:nvPr/>
        </p:nvGrpSpPr>
        <p:grpSpPr>
          <a:xfrm rot="0">
            <a:off x="345312" y="198493"/>
            <a:ext cx="17690387" cy="9733140"/>
            <a:chOff x="0" y="0"/>
            <a:chExt cx="4891789" cy="2691431"/>
          </a:xfrm>
        </p:grpSpPr>
        <p:sp>
          <p:nvSpPr>
            <p:cNvPr name="Freeform 55" id="55"/>
            <p:cNvSpPr/>
            <p:nvPr/>
          </p:nvSpPr>
          <p:spPr>
            <a:xfrm flipH="false" flipV="false" rot="0">
              <a:off x="0" y="0"/>
              <a:ext cx="4891789" cy="2691431"/>
            </a:xfrm>
            <a:custGeom>
              <a:avLst/>
              <a:gdLst/>
              <a:ahLst/>
              <a:cxnLst/>
              <a:rect r="r" b="b" t="t" l="l"/>
              <a:pathLst>
                <a:path h="2691431" w="4891789">
                  <a:moveTo>
                    <a:pt x="8753" y="0"/>
                  </a:moveTo>
                  <a:lnTo>
                    <a:pt x="4883036" y="0"/>
                  </a:lnTo>
                  <a:cubicBezTo>
                    <a:pt x="4887870" y="0"/>
                    <a:pt x="4891789" y="3919"/>
                    <a:pt x="4891789" y="8753"/>
                  </a:cubicBezTo>
                  <a:lnTo>
                    <a:pt x="4891789" y="2682679"/>
                  </a:lnTo>
                  <a:cubicBezTo>
                    <a:pt x="4891789" y="2687513"/>
                    <a:pt x="4887870" y="2691431"/>
                    <a:pt x="4883036" y="2691431"/>
                  </a:cubicBezTo>
                  <a:lnTo>
                    <a:pt x="8753" y="2691431"/>
                  </a:lnTo>
                  <a:cubicBezTo>
                    <a:pt x="3919" y="2691431"/>
                    <a:pt x="0" y="2687513"/>
                    <a:pt x="0" y="2682679"/>
                  </a:cubicBezTo>
                  <a:lnTo>
                    <a:pt x="0" y="8753"/>
                  </a:lnTo>
                  <a:cubicBezTo>
                    <a:pt x="0" y="3919"/>
                    <a:pt x="3919" y="0"/>
                    <a:pt x="8753" y="0"/>
                  </a:cubicBezTo>
                  <a:close/>
                </a:path>
              </a:pathLst>
            </a:custGeom>
            <a:solidFill>
              <a:srgbClr val="FFFFFF"/>
            </a:solidFill>
          </p:spPr>
        </p:sp>
        <p:sp>
          <p:nvSpPr>
            <p:cNvPr name="TextBox 56" id="56"/>
            <p:cNvSpPr txBox="true"/>
            <p:nvPr/>
          </p:nvSpPr>
          <p:spPr>
            <a:xfrm>
              <a:off x="0" y="-28575"/>
              <a:ext cx="4891789" cy="2720006"/>
            </a:xfrm>
            <a:prstGeom prst="rect">
              <a:avLst/>
            </a:prstGeom>
          </p:spPr>
          <p:txBody>
            <a:bodyPr anchor="ctr" rtlCol="false" tIns="50800" lIns="50800" bIns="50800" rIns="50800"/>
            <a:lstStyle/>
            <a:p>
              <a:pPr algn="ctr">
                <a:lnSpc>
                  <a:spcPts val="2659"/>
                </a:lnSpc>
              </a:pPr>
            </a:p>
          </p:txBody>
        </p:sp>
      </p:grpSp>
      <p:sp>
        <p:nvSpPr>
          <p:cNvPr name="Freeform 57" id="57"/>
          <p:cNvSpPr/>
          <p:nvPr/>
        </p:nvSpPr>
        <p:spPr>
          <a:xfrm flipH="false" flipV="false" rot="0">
            <a:off x="15073434" y="674013"/>
            <a:ext cx="717758" cy="610094"/>
          </a:xfrm>
          <a:custGeom>
            <a:avLst/>
            <a:gdLst/>
            <a:ahLst/>
            <a:cxnLst/>
            <a:rect r="r" b="b" t="t" l="l"/>
            <a:pathLst>
              <a:path h="610094" w="717758">
                <a:moveTo>
                  <a:pt x="0" y="0"/>
                </a:moveTo>
                <a:lnTo>
                  <a:pt x="717758" y="0"/>
                </a:lnTo>
                <a:lnTo>
                  <a:pt x="717758" y="610094"/>
                </a:lnTo>
                <a:lnTo>
                  <a:pt x="0" y="61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8" id="58"/>
          <p:cNvSpPr/>
          <p:nvPr/>
        </p:nvSpPr>
        <p:spPr>
          <a:xfrm flipH="false" flipV="false" rot="0">
            <a:off x="620766" y="1702240"/>
            <a:ext cx="6965977" cy="4740094"/>
          </a:xfrm>
          <a:custGeom>
            <a:avLst/>
            <a:gdLst/>
            <a:ahLst/>
            <a:cxnLst/>
            <a:rect r="r" b="b" t="t" l="l"/>
            <a:pathLst>
              <a:path h="4740094" w="6965977">
                <a:moveTo>
                  <a:pt x="0" y="0"/>
                </a:moveTo>
                <a:lnTo>
                  <a:pt x="6965977" y="0"/>
                </a:lnTo>
                <a:lnTo>
                  <a:pt x="6965977" y="4740094"/>
                </a:lnTo>
                <a:lnTo>
                  <a:pt x="0" y="4740094"/>
                </a:lnTo>
                <a:lnTo>
                  <a:pt x="0" y="0"/>
                </a:lnTo>
                <a:close/>
              </a:path>
            </a:pathLst>
          </a:custGeom>
          <a:blipFill>
            <a:blip r:embed="rId6"/>
            <a:stretch>
              <a:fillRect l="0" t="0" r="0" b="0"/>
            </a:stretch>
          </a:blipFill>
        </p:spPr>
      </p:sp>
      <p:grpSp>
        <p:nvGrpSpPr>
          <p:cNvPr name="Group 59" id="59"/>
          <p:cNvGrpSpPr/>
          <p:nvPr/>
        </p:nvGrpSpPr>
        <p:grpSpPr>
          <a:xfrm rot="0">
            <a:off x="1118463" y="8008588"/>
            <a:ext cx="3006121" cy="1484163"/>
            <a:chOff x="0" y="0"/>
            <a:chExt cx="791736" cy="390891"/>
          </a:xfrm>
        </p:grpSpPr>
        <p:sp>
          <p:nvSpPr>
            <p:cNvPr name="Freeform 60" id="60">
              <a:hlinkClick r:id="rId7" tooltip="https://katalog.data.go.id/dataset/data-indeks-standar-pencemar-udara-ispu-di-provinsi-dki-jakarta1/resource/00764092-9c7e-4bde-9424-f4322e6d8cbf/view/0e37cc09-2506-424f-a4e6-949bcb209940"/>
            </p:cNvPr>
            <p:cNvSpPr/>
            <p:nvPr/>
          </p:nvSpPr>
          <p:spPr>
            <a:xfrm flipH="false" flipV="false" rot="0">
              <a:off x="0" y="0"/>
              <a:ext cx="791736" cy="390891"/>
            </a:xfrm>
            <a:custGeom>
              <a:avLst/>
              <a:gdLst/>
              <a:ahLst/>
              <a:cxnLst/>
              <a:rect r="r" b="b" t="t" l="l"/>
              <a:pathLst>
                <a:path h="390891" w="791736">
                  <a:moveTo>
                    <a:pt x="131345" y="0"/>
                  </a:moveTo>
                  <a:lnTo>
                    <a:pt x="660391" y="0"/>
                  </a:lnTo>
                  <a:cubicBezTo>
                    <a:pt x="732931" y="0"/>
                    <a:pt x="791736" y="58805"/>
                    <a:pt x="791736" y="131345"/>
                  </a:cubicBezTo>
                  <a:lnTo>
                    <a:pt x="791736" y="259546"/>
                  </a:lnTo>
                  <a:cubicBezTo>
                    <a:pt x="791736" y="332086"/>
                    <a:pt x="732931" y="390891"/>
                    <a:pt x="660391" y="390891"/>
                  </a:cubicBezTo>
                  <a:lnTo>
                    <a:pt x="131345" y="390891"/>
                  </a:lnTo>
                  <a:cubicBezTo>
                    <a:pt x="58805" y="390891"/>
                    <a:pt x="0" y="332086"/>
                    <a:pt x="0" y="259546"/>
                  </a:cubicBezTo>
                  <a:lnTo>
                    <a:pt x="0" y="131345"/>
                  </a:lnTo>
                  <a:cubicBezTo>
                    <a:pt x="0" y="58805"/>
                    <a:pt x="58805" y="0"/>
                    <a:pt x="131345" y="0"/>
                  </a:cubicBezTo>
                  <a:close/>
                </a:path>
              </a:pathLst>
            </a:custGeom>
            <a:solidFill>
              <a:srgbClr val="03989E"/>
            </a:solidFill>
          </p:spPr>
        </p:sp>
        <p:sp>
          <p:nvSpPr>
            <p:cNvPr name="TextBox 61" id="61"/>
            <p:cNvSpPr txBox="true"/>
            <p:nvPr/>
          </p:nvSpPr>
          <p:spPr>
            <a:xfrm>
              <a:off x="0" y="-38100"/>
              <a:ext cx="791736" cy="428991"/>
            </a:xfrm>
            <a:prstGeom prst="rect">
              <a:avLst/>
            </a:prstGeom>
          </p:spPr>
          <p:txBody>
            <a:bodyPr anchor="ctr" rtlCol="false" tIns="50800" lIns="50800" bIns="50800" rIns="50800"/>
            <a:lstStyle/>
            <a:p>
              <a:pPr algn="ctr">
                <a:lnSpc>
                  <a:spcPts val="2792"/>
                </a:lnSpc>
              </a:pPr>
              <a:r>
                <a:rPr lang="en-US" sz="1994" u="sng">
                  <a:solidFill>
                    <a:srgbClr val="FFFFFF"/>
                  </a:solidFill>
                  <a:latin typeface="Bobby Jones Soft"/>
                </a:rPr>
                <a:t>Link Dataset</a:t>
              </a:r>
            </a:p>
          </p:txBody>
        </p:sp>
      </p:grpSp>
      <p:sp>
        <p:nvSpPr>
          <p:cNvPr name="Freeform 62" id="62"/>
          <p:cNvSpPr/>
          <p:nvPr/>
        </p:nvSpPr>
        <p:spPr>
          <a:xfrm flipH="false" flipV="false" rot="0">
            <a:off x="8159444" y="1770583"/>
            <a:ext cx="9210384" cy="4777828"/>
          </a:xfrm>
          <a:custGeom>
            <a:avLst/>
            <a:gdLst/>
            <a:ahLst/>
            <a:cxnLst/>
            <a:rect r="r" b="b" t="t" l="l"/>
            <a:pathLst>
              <a:path h="4777828" w="9210384">
                <a:moveTo>
                  <a:pt x="0" y="0"/>
                </a:moveTo>
                <a:lnTo>
                  <a:pt x="9210384" y="0"/>
                </a:lnTo>
                <a:lnTo>
                  <a:pt x="9210384" y="4777828"/>
                </a:lnTo>
                <a:lnTo>
                  <a:pt x="0" y="4777828"/>
                </a:lnTo>
                <a:lnTo>
                  <a:pt x="0" y="0"/>
                </a:lnTo>
                <a:close/>
              </a:path>
            </a:pathLst>
          </a:custGeom>
          <a:blipFill>
            <a:blip r:embed="rId8"/>
            <a:stretch>
              <a:fillRect l="0" t="0" r="0" b="0"/>
            </a:stretch>
          </a:blipFill>
        </p:spPr>
      </p:sp>
      <p:sp>
        <p:nvSpPr>
          <p:cNvPr name="TextBox 63" id="63"/>
          <p:cNvSpPr txBox="true"/>
          <p:nvPr/>
        </p:nvSpPr>
        <p:spPr>
          <a:xfrm rot="0">
            <a:off x="2029099"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1</a:t>
            </a:r>
          </a:p>
        </p:txBody>
      </p:sp>
      <p:sp>
        <p:nvSpPr>
          <p:cNvPr name="TextBox 64" id="64"/>
          <p:cNvSpPr txBox="true"/>
          <p:nvPr/>
        </p:nvSpPr>
        <p:spPr>
          <a:xfrm rot="0">
            <a:off x="33203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2</a:t>
            </a:r>
          </a:p>
        </p:txBody>
      </p:sp>
      <p:sp>
        <p:nvSpPr>
          <p:cNvPr name="TextBox 65" id="65"/>
          <p:cNvSpPr txBox="true"/>
          <p:nvPr/>
        </p:nvSpPr>
        <p:spPr>
          <a:xfrm rot="0">
            <a:off x="4613757" y="607193"/>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3</a:t>
            </a:r>
          </a:p>
        </p:txBody>
      </p:sp>
      <p:sp>
        <p:nvSpPr>
          <p:cNvPr name="TextBox 66" id="66"/>
          <p:cNvSpPr txBox="true"/>
          <p:nvPr/>
        </p:nvSpPr>
        <p:spPr>
          <a:xfrm rot="0">
            <a:off x="5739680" y="275406"/>
            <a:ext cx="1132436" cy="1022112"/>
          </a:xfrm>
          <a:prstGeom prst="rect">
            <a:avLst/>
          </a:prstGeom>
        </p:spPr>
        <p:txBody>
          <a:bodyPr anchor="t" rtlCol="false" tIns="0" lIns="0" bIns="0" rIns="0">
            <a:spAutoFit/>
          </a:bodyPr>
          <a:lstStyle/>
          <a:p>
            <a:pPr algn="ctr">
              <a:lnSpc>
                <a:spcPts val="6581"/>
              </a:lnSpc>
            </a:pPr>
            <a:r>
              <a:rPr lang="en-US" sz="6581" spc="-197">
                <a:solidFill>
                  <a:srgbClr val="FFFFFF"/>
                </a:solidFill>
                <a:latin typeface="Gaegu Bold"/>
              </a:rPr>
              <a:t>4</a:t>
            </a:r>
          </a:p>
        </p:txBody>
      </p:sp>
      <p:sp>
        <p:nvSpPr>
          <p:cNvPr name="TextBox 67" id="67"/>
          <p:cNvSpPr txBox="true"/>
          <p:nvPr/>
        </p:nvSpPr>
        <p:spPr>
          <a:xfrm rot="0">
            <a:off x="71846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5</a:t>
            </a:r>
          </a:p>
        </p:txBody>
      </p:sp>
      <p:sp>
        <p:nvSpPr>
          <p:cNvPr name="TextBox 68" id="68"/>
          <p:cNvSpPr txBox="true"/>
          <p:nvPr/>
        </p:nvSpPr>
        <p:spPr>
          <a:xfrm rot="0">
            <a:off x="8481041"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6</a:t>
            </a:r>
          </a:p>
        </p:txBody>
      </p:sp>
      <p:sp>
        <p:nvSpPr>
          <p:cNvPr name="TextBox 69" id="69"/>
          <p:cNvSpPr txBox="true"/>
          <p:nvPr/>
        </p:nvSpPr>
        <p:spPr>
          <a:xfrm rot="0">
            <a:off x="3965774" y="275737"/>
            <a:ext cx="10449463" cy="1193900"/>
          </a:xfrm>
          <a:prstGeom prst="rect">
            <a:avLst/>
          </a:prstGeom>
        </p:spPr>
        <p:txBody>
          <a:bodyPr anchor="t" rtlCol="false" tIns="0" lIns="0" bIns="0" rIns="0">
            <a:spAutoFit/>
          </a:bodyPr>
          <a:lstStyle/>
          <a:p>
            <a:pPr algn="ctr">
              <a:lnSpc>
                <a:spcPts val="9218"/>
              </a:lnSpc>
            </a:pPr>
            <a:r>
              <a:rPr lang="en-US" sz="8015">
                <a:solidFill>
                  <a:srgbClr val="6C827A"/>
                </a:solidFill>
                <a:latin typeface="Bobby Jones Soft"/>
              </a:rPr>
              <a:t>DATASET</a:t>
            </a:r>
          </a:p>
        </p:txBody>
      </p:sp>
      <p:sp>
        <p:nvSpPr>
          <p:cNvPr name="TextBox 70" id="70"/>
          <p:cNvSpPr txBox="true"/>
          <p:nvPr/>
        </p:nvSpPr>
        <p:spPr>
          <a:xfrm rot="0">
            <a:off x="-428906" y="6763632"/>
            <a:ext cx="9437626" cy="599440"/>
          </a:xfrm>
          <a:prstGeom prst="rect">
            <a:avLst/>
          </a:prstGeom>
        </p:spPr>
        <p:txBody>
          <a:bodyPr anchor="t" rtlCol="false" tIns="0" lIns="0" bIns="0" rIns="0">
            <a:spAutoFit/>
          </a:bodyPr>
          <a:lstStyle/>
          <a:p>
            <a:pPr algn="ctr">
              <a:lnSpc>
                <a:spcPts val="4759"/>
              </a:lnSpc>
            </a:pPr>
            <a:r>
              <a:rPr lang="en-US" sz="3399">
                <a:solidFill>
                  <a:srgbClr val="000000"/>
                </a:solidFill>
                <a:latin typeface="Arimo Bold"/>
              </a:rPr>
              <a:t>Sebelum dibersihkan</a:t>
            </a:r>
          </a:p>
        </p:txBody>
      </p:sp>
      <p:sp>
        <p:nvSpPr>
          <p:cNvPr name="TextBox 71" id="71"/>
          <p:cNvSpPr txBox="true"/>
          <p:nvPr/>
        </p:nvSpPr>
        <p:spPr>
          <a:xfrm rot="0">
            <a:off x="11041407" y="6763632"/>
            <a:ext cx="4390906" cy="59944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Arimo Bold"/>
              </a:rPr>
              <a:t>Sesudah Dibersihkan</a:t>
            </a:r>
          </a:p>
        </p:txBody>
      </p:sp>
      <p:sp>
        <p:nvSpPr>
          <p:cNvPr name="TextBox 72" id="72"/>
          <p:cNvSpPr txBox="true"/>
          <p:nvPr/>
        </p:nvSpPr>
        <p:spPr>
          <a:xfrm rot="0">
            <a:off x="5417701" y="7913338"/>
            <a:ext cx="6930962" cy="641985"/>
          </a:xfrm>
          <a:prstGeom prst="rect">
            <a:avLst/>
          </a:prstGeom>
        </p:spPr>
        <p:txBody>
          <a:bodyPr anchor="t" rtlCol="false" tIns="0" lIns="0" bIns="0" rIns="0">
            <a:spAutoFit/>
          </a:bodyPr>
          <a:lstStyle/>
          <a:p>
            <a:pPr algn="ctr">
              <a:lnSpc>
                <a:spcPts val="5039"/>
              </a:lnSpc>
            </a:pPr>
            <a:r>
              <a:rPr lang="en-US" sz="3599">
                <a:solidFill>
                  <a:srgbClr val="000000"/>
                </a:solidFill>
                <a:latin typeface="Arimo Bold Italics"/>
              </a:rPr>
              <a:t>Shape = 1804 baris x 11 kolom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sp>
        <p:nvSpPr>
          <p:cNvPr name="Freeform 2" id="2"/>
          <p:cNvSpPr/>
          <p:nvPr/>
        </p:nvSpPr>
        <p:spPr>
          <a:xfrm flipH="false" flipV="false" rot="0">
            <a:off x="8159444" y="5550363"/>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3210273" y="-3085179"/>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grpSp>
        <p:nvGrpSpPr>
          <p:cNvPr name="Group 4" id="4"/>
          <p:cNvGrpSpPr/>
          <p:nvPr/>
        </p:nvGrpSpPr>
        <p:grpSpPr>
          <a:xfrm rot="-5400000">
            <a:off x="1345627" y="1063747"/>
            <a:ext cx="2171227" cy="1134929"/>
            <a:chOff x="0" y="0"/>
            <a:chExt cx="2894969" cy="1513238"/>
          </a:xfrm>
        </p:grpSpPr>
        <p:grpSp>
          <p:nvGrpSpPr>
            <p:cNvPr name="Group 5" id="5"/>
            <p:cNvGrpSpPr/>
            <p:nvPr/>
          </p:nvGrpSpPr>
          <p:grpSpPr>
            <a:xfrm rot="0">
              <a:off x="0" y="0"/>
              <a:ext cx="2894969" cy="1513238"/>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176231" y="111640"/>
              <a:ext cx="1608529" cy="1289958"/>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5400000">
            <a:off x="2636830" y="1063747"/>
            <a:ext cx="2171227" cy="1134929"/>
            <a:chOff x="0" y="0"/>
            <a:chExt cx="2894969" cy="1513238"/>
          </a:xfrm>
        </p:grpSpPr>
        <p:grpSp>
          <p:nvGrpSpPr>
            <p:cNvPr name="Group 12" id="12"/>
            <p:cNvGrpSpPr/>
            <p:nvPr/>
          </p:nvGrpSpPr>
          <p:grpSpPr>
            <a:xfrm rot="0">
              <a:off x="0" y="0"/>
              <a:ext cx="2894969" cy="1513238"/>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176231" y="111640"/>
              <a:ext cx="1608529" cy="1289958"/>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5400000">
            <a:off x="3928032" y="1063747"/>
            <a:ext cx="2171227" cy="1134929"/>
            <a:chOff x="0" y="0"/>
            <a:chExt cx="2894969" cy="1513238"/>
          </a:xfrm>
        </p:grpSpPr>
        <p:grpSp>
          <p:nvGrpSpPr>
            <p:cNvPr name="Group 19" id="19"/>
            <p:cNvGrpSpPr/>
            <p:nvPr/>
          </p:nvGrpSpPr>
          <p:grpSpPr>
            <a:xfrm rot="0">
              <a:off x="0" y="0"/>
              <a:ext cx="2894969" cy="1513238"/>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176231" y="111640"/>
              <a:ext cx="1608529" cy="1289958"/>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5400000">
            <a:off x="6506366" y="1063747"/>
            <a:ext cx="2171227" cy="1134929"/>
            <a:chOff x="0" y="0"/>
            <a:chExt cx="2894969" cy="1513238"/>
          </a:xfrm>
        </p:grpSpPr>
        <p:grpSp>
          <p:nvGrpSpPr>
            <p:cNvPr name="Group 26" id="26"/>
            <p:cNvGrpSpPr/>
            <p:nvPr/>
          </p:nvGrpSpPr>
          <p:grpSpPr>
            <a:xfrm rot="0">
              <a:off x="0" y="0"/>
              <a:ext cx="2894969" cy="1513238"/>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176231" y="111640"/>
              <a:ext cx="1608529" cy="1289958"/>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2" id="32"/>
          <p:cNvSpPr/>
          <p:nvPr/>
        </p:nvSpPr>
        <p:spPr>
          <a:xfrm flipH="false" flipV="false" rot="0">
            <a:off x="1863776" y="800750"/>
            <a:ext cx="8087297" cy="1337774"/>
          </a:xfrm>
          <a:custGeom>
            <a:avLst/>
            <a:gdLst/>
            <a:ahLst/>
            <a:cxnLst/>
            <a:rect r="r" b="b" t="t" l="l"/>
            <a:pathLst>
              <a:path h="1337774" w="8087297">
                <a:moveTo>
                  <a:pt x="0" y="0"/>
                </a:moveTo>
                <a:lnTo>
                  <a:pt x="8087298" y="0"/>
                </a:lnTo>
                <a:lnTo>
                  <a:pt x="8087298" y="1337773"/>
                </a:lnTo>
                <a:lnTo>
                  <a:pt x="0" y="1337773"/>
                </a:lnTo>
                <a:lnTo>
                  <a:pt x="0" y="0"/>
                </a:lnTo>
                <a:close/>
              </a:path>
            </a:pathLst>
          </a:custGeom>
          <a:blipFill>
            <a:blip r:embed="rId3"/>
            <a:stretch>
              <a:fillRect l="0" t="0" r="0" b="0"/>
            </a:stretch>
          </a:blipFill>
        </p:spPr>
      </p:sp>
      <p:grpSp>
        <p:nvGrpSpPr>
          <p:cNvPr name="Group 33" id="33"/>
          <p:cNvGrpSpPr/>
          <p:nvPr/>
        </p:nvGrpSpPr>
        <p:grpSpPr>
          <a:xfrm rot="-5400000">
            <a:off x="7797569" y="1063747"/>
            <a:ext cx="2171227" cy="1134929"/>
            <a:chOff x="0" y="0"/>
            <a:chExt cx="2894969" cy="1513238"/>
          </a:xfrm>
        </p:grpSpPr>
        <p:grpSp>
          <p:nvGrpSpPr>
            <p:cNvPr name="Group 34" id="34"/>
            <p:cNvGrpSpPr/>
            <p:nvPr/>
          </p:nvGrpSpPr>
          <p:grpSpPr>
            <a:xfrm rot="0">
              <a:off x="0" y="0"/>
              <a:ext cx="2894969" cy="1513238"/>
              <a:chOff x="0" y="0"/>
              <a:chExt cx="620810" cy="324506"/>
            </a:xfrm>
          </p:grpSpPr>
          <p:sp>
            <p:nvSpPr>
              <p:cNvPr name="Freeform 35" id="3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36" id="3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7" id="37"/>
            <p:cNvGrpSpPr/>
            <p:nvPr/>
          </p:nvGrpSpPr>
          <p:grpSpPr>
            <a:xfrm rot="0">
              <a:off x="1176231" y="111640"/>
              <a:ext cx="1608529" cy="1289958"/>
              <a:chOff x="0" y="0"/>
              <a:chExt cx="344940" cy="276625"/>
            </a:xfrm>
          </p:grpSpPr>
          <p:sp>
            <p:nvSpPr>
              <p:cNvPr name="Freeform 38" id="3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39" id="3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0" id="40"/>
          <p:cNvGrpSpPr/>
          <p:nvPr/>
        </p:nvGrpSpPr>
        <p:grpSpPr>
          <a:xfrm rot="-5400000">
            <a:off x="14346700" y="1063747"/>
            <a:ext cx="2171227" cy="1134929"/>
            <a:chOff x="0" y="0"/>
            <a:chExt cx="2894969" cy="1513238"/>
          </a:xfrm>
        </p:grpSpPr>
        <p:grpSp>
          <p:nvGrpSpPr>
            <p:cNvPr name="Group 41" id="41"/>
            <p:cNvGrpSpPr/>
            <p:nvPr/>
          </p:nvGrpSpPr>
          <p:grpSpPr>
            <a:xfrm rot="0">
              <a:off x="0" y="0"/>
              <a:ext cx="2894969" cy="1513238"/>
              <a:chOff x="0" y="0"/>
              <a:chExt cx="620810" cy="324506"/>
            </a:xfrm>
          </p:grpSpPr>
          <p:sp>
            <p:nvSpPr>
              <p:cNvPr name="Freeform 42" id="4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43" id="4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4" id="44"/>
            <p:cNvGrpSpPr/>
            <p:nvPr/>
          </p:nvGrpSpPr>
          <p:grpSpPr>
            <a:xfrm rot="0">
              <a:off x="1176231" y="111640"/>
              <a:ext cx="1608529" cy="1289958"/>
              <a:chOff x="0" y="0"/>
              <a:chExt cx="344940" cy="276625"/>
            </a:xfrm>
          </p:grpSpPr>
          <p:sp>
            <p:nvSpPr>
              <p:cNvPr name="Freeform 45" id="4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46" id="4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7" id="47"/>
          <p:cNvGrpSpPr/>
          <p:nvPr/>
        </p:nvGrpSpPr>
        <p:grpSpPr>
          <a:xfrm rot="0">
            <a:off x="331695" y="435307"/>
            <a:ext cx="17492607" cy="9588958"/>
            <a:chOff x="0" y="0"/>
            <a:chExt cx="4837098" cy="2651562"/>
          </a:xfrm>
        </p:grpSpPr>
        <p:sp>
          <p:nvSpPr>
            <p:cNvPr name="Freeform 48" id="48"/>
            <p:cNvSpPr/>
            <p:nvPr/>
          </p:nvSpPr>
          <p:spPr>
            <a:xfrm flipH="false" flipV="false" rot="0">
              <a:off x="0" y="0"/>
              <a:ext cx="4837098" cy="2651562"/>
            </a:xfrm>
            <a:custGeom>
              <a:avLst/>
              <a:gdLst/>
              <a:ahLst/>
              <a:cxnLst/>
              <a:rect r="r" b="b" t="t" l="l"/>
              <a:pathLst>
                <a:path h="2651562" w="4837098">
                  <a:moveTo>
                    <a:pt x="8852" y="0"/>
                  </a:moveTo>
                  <a:lnTo>
                    <a:pt x="4828246" y="0"/>
                  </a:lnTo>
                  <a:cubicBezTo>
                    <a:pt x="4833135" y="0"/>
                    <a:pt x="4837098" y="3963"/>
                    <a:pt x="4837098" y="8852"/>
                  </a:cubicBezTo>
                  <a:lnTo>
                    <a:pt x="4837098" y="2642710"/>
                  </a:lnTo>
                  <a:cubicBezTo>
                    <a:pt x="4837098" y="2645058"/>
                    <a:pt x="4836165" y="2647309"/>
                    <a:pt x="4834505" y="2648969"/>
                  </a:cubicBezTo>
                  <a:cubicBezTo>
                    <a:pt x="4832845" y="2650629"/>
                    <a:pt x="4830594" y="2651562"/>
                    <a:pt x="4828246" y="2651562"/>
                  </a:cubicBezTo>
                  <a:lnTo>
                    <a:pt x="8852" y="2651562"/>
                  </a:lnTo>
                  <a:cubicBezTo>
                    <a:pt x="6504" y="2651562"/>
                    <a:pt x="4253" y="2650629"/>
                    <a:pt x="2593" y="2648969"/>
                  </a:cubicBezTo>
                  <a:cubicBezTo>
                    <a:pt x="933" y="2647309"/>
                    <a:pt x="0" y="2645058"/>
                    <a:pt x="0" y="2642710"/>
                  </a:cubicBezTo>
                  <a:lnTo>
                    <a:pt x="0" y="8852"/>
                  </a:lnTo>
                  <a:cubicBezTo>
                    <a:pt x="0" y="6504"/>
                    <a:pt x="933" y="4253"/>
                    <a:pt x="2593" y="2593"/>
                  </a:cubicBezTo>
                  <a:cubicBezTo>
                    <a:pt x="4253" y="933"/>
                    <a:pt x="6504" y="0"/>
                    <a:pt x="8852" y="0"/>
                  </a:cubicBezTo>
                  <a:close/>
                </a:path>
              </a:pathLst>
            </a:custGeom>
            <a:solidFill>
              <a:srgbClr val="FFFFFF"/>
            </a:solidFill>
          </p:spPr>
        </p:sp>
        <p:sp>
          <p:nvSpPr>
            <p:cNvPr name="TextBox 49" id="49"/>
            <p:cNvSpPr txBox="true"/>
            <p:nvPr/>
          </p:nvSpPr>
          <p:spPr>
            <a:xfrm>
              <a:off x="0" y="-28575"/>
              <a:ext cx="4837098" cy="2680137"/>
            </a:xfrm>
            <a:prstGeom prst="rect">
              <a:avLst/>
            </a:prstGeom>
          </p:spPr>
          <p:txBody>
            <a:bodyPr anchor="ctr" rtlCol="false" tIns="50800" lIns="50800" bIns="50800" rIns="50800"/>
            <a:lstStyle/>
            <a:p>
              <a:pPr algn="ctr">
                <a:lnSpc>
                  <a:spcPts val="2659"/>
                </a:lnSpc>
              </a:pPr>
            </a:p>
          </p:txBody>
        </p:sp>
      </p:grpSp>
      <p:sp>
        <p:nvSpPr>
          <p:cNvPr name="Freeform 50" id="50"/>
          <p:cNvSpPr/>
          <p:nvPr/>
        </p:nvSpPr>
        <p:spPr>
          <a:xfrm flipH="false" flipV="false" rot="0">
            <a:off x="15073434" y="674013"/>
            <a:ext cx="717758" cy="610094"/>
          </a:xfrm>
          <a:custGeom>
            <a:avLst/>
            <a:gdLst/>
            <a:ahLst/>
            <a:cxnLst/>
            <a:rect r="r" b="b" t="t" l="l"/>
            <a:pathLst>
              <a:path h="610094" w="717758">
                <a:moveTo>
                  <a:pt x="0" y="0"/>
                </a:moveTo>
                <a:lnTo>
                  <a:pt x="717758" y="0"/>
                </a:lnTo>
                <a:lnTo>
                  <a:pt x="717758" y="610094"/>
                </a:lnTo>
                <a:lnTo>
                  <a:pt x="0" y="61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1" id="51"/>
          <p:cNvSpPr/>
          <p:nvPr/>
        </p:nvSpPr>
        <p:spPr>
          <a:xfrm flipH="false" flipV="false" rot="0">
            <a:off x="2046623" y="3063920"/>
            <a:ext cx="14062751" cy="3413289"/>
          </a:xfrm>
          <a:custGeom>
            <a:avLst/>
            <a:gdLst/>
            <a:ahLst/>
            <a:cxnLst/>
            <a:rect r="r" b="b" t="t" l="l"/>
            <a:pathLst>
              <a:path h="3413289" w="14062751">
                <a:moveTo>
                  <a:pt x="0" y="0"/>
                </a:moveTo>
                <a:lnTo>
                  <a:pt x="14062751" y="0"/>
                </a:lnTo>
                <a:lnTo>
                  <a:pt x="14062751" y="3413289"/>
                </a:lnTo>
                <a:lnTo>
                  <a:pt x="0" y="3413289"/>
                </a:lnTo>
                <a:lnTo>
                  <a:pt x="0" y="0"/>
                </a:lnTo>
                <a:close/>
              </a:path>
            </a:pathLst>
          </a:custGeom>
          <a:blipFill>
            <a:blip r:embed="rId6"/>
            <a:stretch>
              <a:fillRect l="0" t="0" r="0" b="0"/>
            </a:stretch>
          </a:blipFill>
        </p:spPr>
      </p:sp>
      <p:sp>
        <p:nvSpPr>
          <p:cNvPr name="TextBox 52" id="52"/>
          <p:cNvSpPr txBox="true"/>
          <p:nvPr/>
        </p:nvSpPr>
        <p:spPr>
          <a:xfrm rot="0">
            <a:off x="2029099"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1</a:t>
            </a:r>
          </a:p>
        </p:txBody>
      </p:sp>
      <p:sp>
        <p:nvSpPr>
          <p:cNvPr name="TextBox 53" id="53"/>
          <p:cNvSpPr txBox="true"/>
          <p:nvPr/>
        </p:nvSpPr>
        <p:spPr>
          <a:xfrm rot="0">
            <a:off x="33203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2</a:t>
            </a:r>
          </a:p>
        </p:txBody>
      </p:sp>
      <p:sp>
        <p:nvSpPr>
          <p:cNvPr name="TextBox 54" id="54"/>
          <p:cNvSpPr txBox="true"/>
          <p:nvPr/>
        </p:nvSpPr>
        <p:spPr>
          <a:xfrm rot="0">
            <a:off x="4613757" y="607193"/>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3</a:t>
            </a:r>
          </a:p>
        </p:txBody>
      </p:sp>
      <p:sp>
        <p:nvSpPr>
          <p:cNvPr name="TextBox 55" id="55"/>
          <p:cNvSpPr txBox="true"/>
          <p:nvPr/>
        </p:nvSpPr>
        <p:spPr>
          <a:xfrm rot="0">
            <a:off x="5739680" y="275406"/>
            <a:ext cx="1132436" cy="1022112"/>
          </a:xfrm>
          <a:prstGeom prst="rect">
            <a:avLst/>
          </a:prstGeom>
        </p:spPr>
        <p:txBody>
          <a:bodyPr anchor="t" rtlCol="false" tIns="0" lIns="0" bIns="0" rIns="0">
            <a:spAutoFit/>
          </a:bodyPr>
          <a:lstStyle/>
          <a:p>
            <a:pPr algn="ctr">
              <a:lnSpc>
                <a:spcPts val="6581"/>
              </a:lnSpc>
            </a:pPr>
            <a:r>
              <a:rPr lang="en-US" sz="6581" spc="-197">
                <a:solidFill>
                  <a:srgbClr val="FFFFFF"/>
                </a:solidFill>
                <a:latin typeface="Gaegu Bold"/>
              </a:rPr>
              <a:t>4</a:t>
            </a:r>
          </a:p>
        </p:txBody>
      </p:sp>
      <p:sp>
        <p:nvSpPr>
          <p:cNvPr name="TextBox 56" id="56"/>
          <p:cNvSpPr txBox="true"/>
          <p:nvPr/>
        </p:nvSpPr>
        <p:spPr>
          <a:xfrm rot="0">
            <a:off x="71846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5</a:t>
            </a:r>
          </a:p>
        </p:txBody>
      </p:sp>
      <p:sp>
        <p:nvSpPr>
          <p:cNvPr name="TextBox 57" id="57"/>
          <p:cNvSpPr txBox="true"/>
          <p:nvPr/>
        </p:nvSpPr>
        <p:spPr>
          <a:xfrm rot="0">
            <a:off x="8481041"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6</a:t>
            </a:r>
          </a:p>
        </p:txBody>
      </p:sp>
      <p:sp>
        <p:nvSpPr>
          <p:cNvPr name="TextBox 58" id="58"/>
          <p:cNvSpPr txBox="true"/>
          <p:nvPr/>
        </p:nvSpPr>
        <p:spPr>
          <a:xfrm rot="0">
            <a:off x="3707045" y="454357"/>
            <a:ext cx="10449463" cy="1014831"/>
          </a:xfrm>
          <a:prstGeom prst="rect">
            <a:avLst/>
          </a:prstGeom>
        </p:spPr>
        <p:txBody>
          <a:bodyPr anchor="t" rtlCol="false" tIns="0" lIns="0" bIns="0" rIns="0">
            <a:spAutoFit/>
          </a:bodyPr>
          <a:lstStyle/>
          <a:p>
            <a:pPr algn="ctr">
              <a:lnSpc>
                <a:spcPts val="7838"/>
              </a:lnSpc>
            </a:pPr>
            <a:r>
              <a:rPr lang="en-US" sz="6815">
                <a:solidFill>
                  <a:srgbClr val="6C827A"/>
                </a:solidFill>
                <a:latin typeface="Bobby Jones Soft"/>
              </a:rPr>
              <a:t>FLOWCHART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C827A"/>
        </a:solidFill>
      </p:bgPr>
    </p:bg>
    <p:spTree>
      <p:nvGrpSpPr>
        <p:cNvPr id="1" name=""/>
        <p:cNvGrpSpPr/>
        <p:nvPr/>
      </p:nvGrpSpPr>
      <p:grpSpPr>
        <a:xfrm>
          <a:off x="0" y="0"/>
          <a:ext cx="0" cy="0"/>
          <a:chOff x="0" y="0"/>
          <a:chExt cx="0" cy="0"/>
        </a:xfrm>
      </p:grpSpPr>
      <p:sp>
        <p:nvSpPr>
          <p:cNvPr name="Freeform 2" id="2"/>
          <p:cNvSpPr/>
          <p:nvPr/>
        </p:nvSpPr>
        <p:spPr>
          <a:xfrm flipH="false" flipV="false" rot="0">
            <a:off x="8159444" y="5550363"/>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sp>
        <p:nvSpPr>
          <p:cNvPr name="Freeform 3" id="3"/>
          <p:cNvSpPr/>
          <p:nvPr/>
        </p:nvSpPr>
        <p:spPr>
          <a:xfrm flipH="false" flipV="false" rot="0">
            <a:off x="-3210273" y="-3085179"/>
            <a:ext cx="11525991" cy="11093767"/>
          </a:xfrm>
          <a:custGeom>
            <a:avLst/>
            <a:gdLst/>
            <a:ahLst/>
            <a:cxnLst/>
            <a:rect r="r" b="b" t="t" l="l"/>
            <a:pathLst>
              <a:path h="11093767" w="11525991">
                <a:moveTo>
                  <a:pt x="0" y="0"/>
                </a:moveTo>
                <a:lnTo>
                  <a:pt x="11525991" y="0"/>
                </a:lnTo>
                <a:lnTo>
                  <a:pt x="11525991" y="11093767"/>
                </a:lnTo>
                <a:lnTo>
                  <a:pt x="0" y="11093767"/>
                </a:lnTo>
                <a:lnTo>
                  <a:pt x="0" y="0"/>
                </a:lnTo>
                <a:close/>
              </a:path>
            </a:pathLst>
          </a:custGeom>
          <a:blipFill>
            <a:blip r:embed="rId2">
              <a:alphaModFix amt="35000"/>
            </a:blip>
            <a:stretch>
              <a:fillRect l="0" t="0" r="0" b="0"/>
            </a:stretch>
          </a:blipFill>
        </p:spPr>
      </p:sp>
      <p:grpSp>
        <p:nvGrpSpPr>
          <p:cNvPr name="Group 4" id="4"/>
          <p:cNvGrpSpPr/>
          <p:nvPr/>
        </p:nvGrpSpPr>
        <p:grpSpPr>
          <a:xfrm rot="-5400000">
            <a:off x="1345627" y="1063747"/>
            <a:ext cx="2171227" cy="1134929"/>
            <a:chOff x="0" y="0"/>
            <a:chExt cx="2894969" cy="1513238"/>
          </a:xfrm>
        </p:grpSpPr>
        <p:grpSp>
          <p:nvGrpSpPr>
            <p:cNvPr name="Group 5" id="5"/>
            <p:cNvGrpSpPr/>
            <p:nvPr/>
          </p:nvGrpSpPr>
          <p:grpSpPr>
            <a:xfrm rot="0">
              <a:off x="0" y="0"/>
              <a:ext cx="2894969" cy="1513238"/>
              <a:chOff x="0" y="0"/>
              <a:chExt cx="620810" cy="324506"/>
            </a:xfrm>
          </p:grpSpPr>
          <p:sp>
            <p:nvSpPr>
              <p:cNvPr name="Freeform 6" id="6"/>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7" id="7"/>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8" id="8"/>
            <p:cNvGrpSpPr/>
            <p:nvPr/>
          </p:nvGrpSpPr>
          <p:grpSpPr>
            <a:xfrm rot="0">
              <a:off x="1176231" y="111640"/>
              <a:ext cx="1608529" cy="1289958"/>
              <a:chOff x="0" y="0"/>
              <a:chExt cx="344940" cy="276625"/>
            </a:xfrm>
          </p:grpSpPr>
          <p:sp>
            <p:nvSpPr>
              <p:cNvPr name="Freeform 9" id="9"/>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solid"/>
                <a:miter/>
              </a:ln>
            </p:spPr>
          </p:sp>
          <p:sp>
            <p:nvSpPr>
              <p:cNvPr name="TextBox 10" id="10"/>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1" id="11"/>
          <p:cNvGrpSpPr/>
          <p:nvPr/>
        </p:nvGrpSpPr>
        <p:grpSpPr>
          <a:xfrm rot="-5400000">
            <a:off x="2636830" y="1063747"/>
            <a:ext cx="2171227" cy="1134929"/>
            <a:chOff x="0" y="0"/>
            <a:chExt cx="2894969" cy="1513238"/>
          </a:xfrm>
        </p:grpSpPr>
        <p:grpSp>
          <p:nvGrpSpPr>
            <p:cNvPr name="Group 12" id="12"/>
            <p:cNvGrpSpPr/>
            <p:nvPr/>
          </p:nvGrpSpPr>
          <p:grpSpPr>
            <a:xfrm rot="0">
              <a:off x="0" y="0"/>
              <a:ext cx="2894969" cy="1513238"/>
              <a:chOff x="0" y="0"/>
              <a:chExt cx="620810" cy="324506"/>
            </a:xfrm>
          </p:grpSpPr>
          <p:sp>
            <p:nvSpPr>
              <p:cNvPr name="Freeform 13" id="13"/>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14" id="14"/>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15" id="15"/>
            <p:cNvGrpSpPr/>
            <p:nvPr/>
          </p:nvGrpSpPr>
          <p:grpSpPr>
            <a:xfrm rot="0">
              <a:off x="1176231" y="111640"/>
              <a:ext cx="1608529" cy="1289958"/>
              <a:chOff x="0" y="0"/>
              <a:chExt cx="344940" cy="276625"/>
            </a:xfrm>
          </p:grpSpPr>
          <p:sp>
            <p:nvSpPr>
              <p:cNvPr name="Freeform 16" id="16"/>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17" id="17"/>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18" id="18"/>
          <p:cNvGrpSpPr/>
          <p:nvPr/>
        </p:nvGrpSpPr>
        <p:grpSpPr>
          <a:xfrm rot="-5400000">
            <a:off x="3928032" y="1063747"/>
            <a:ext cx="2171227" cy="1134929"/>
            <a:chOff x="0" y="0"/>
            <a:chExt cx="2894969" cy="1513238"/>
          </a:xfrm>
        </p:grpSpPr>
        <p:grpSp>
          <p:nvGrpSpPr>
            <p:cNvPr name="Group 19" id="19"/>
            <p:cNvGrpSpPr/>
            <p:nvPr/>
          </p:nvGrpSpPr>
          <p:grpSpPr>
            <a:xfrm rot="0">
              <a:off x="0" y="0"/>
              <a:ext cx="2894969" cy="1513238"/>
              <a:chOff x="0" y="0"/>
              <a:chExt cx="620810" cy="324506"/>
            </a:xfrm>
          </p:grpSpPr>
          <p:sp>
            <p:nvSpPr>
              <p:cNvPr name="Freeform 20" id="20"/>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21" id="21"/>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2" id="22"/>
            <p:cNvGrpSpPr/>
            <p:nvPr/>
          </p:nvGrpSpPr>
          <p:grpSpPr>
            <a:xfrm rot="0">
              <a:off x="1176231" y="111640"/>
              <a:ext cx="1608529" cy="1289958"/>
              <a:chOff x="0" y="0"/>
              <a:chExt cx="344940" cy="276625"/>
            </a:xfrm>
          </p:grpSpPr>
          <p:sp>
            <p:nvSpPr>
              <p:cNvPr name="Freeform 23" id="23"/>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24" id="24"/>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25" id="25"/>
          <p:cNvGrpSpPr/>
          <p:nvPr/>
        </p:nvGrpSpPr>
        <p:grpSpPr>
          <a:xfrm rot="-5400000">
            <a:off x="6506366" y="1063747"/>
            <a:ext cx="2171227" cy="1134929"/>
            <a:chOff x="0" y="0"/>
            <a:chExt cx="2894969" cy="1513238"/>
          </a:xfrm>
        </p:grpSpPr>
        <p:grpSp>
          <p:nvGrpSpPr>
            <p:cNvPr name="Group 26" id="26"/>
            <p:cNvGrpSpPr/>
            <p:nvPr/>
          </p:nvGrpSpPr>
          <p:grpSpPr>
            <a:xfrm rot="0">
              <a:off x="0" y="0"/>
              <a:ext cx="2894969" cy="1513238"/>
              <a:chOff x="0" y="0"/>
              <a:chExt cx="620810" cy="324506"/>
            </a:xfrm>
          </p:grpSpPr>
          <p:sp>
            <p:nvSpPr>
              <p:cNvPr name="Freeform 27" id="27"/>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03989E"/>
              </a:solidFill>
            </p:spPr>
          </p:sp>
          <p:sp>
            <p:nvSpPr>
              <p:cNvPr name="TextBox 28" id="28"/>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29" id="29"/>
            <p:cNvGrpSpPr/>
            <p:nvPr/>
          </p:nvGrpSpPr>
          <p:grpSpPr>
            <a:xfrm rot="0">
              <a:off x="1176231" y="111640"/>
              <a:ext cx="1608529" cy="1289958"/>
              <a:chOff x="0" y="0"/>
              <a:chExt cx="344940" cy="276625"/>
            </a:xfrm>
          </p:grpSpPr>
          <p:sp>
            <p:nvSpPr>
              <p:cNvPr name="Freeform 30" id="30"/>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03989E"/>
              </a:solidFill>
              <a:ln w="28575" cap="sq">
                <a:solidFill>
                  <a:srgbClr val="FCF4E8"/>
                </a:solidFill>
                <a:prstDash val="solid"/>
                <a:miter/>
              </a:ln>
            </p:spPr>
          </p:sp>
          <p:sp>
            <p:nvSpPr>
              <p:cNvPr name="TextBox 31" id="31"/>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sp>
        <p:nvSpPr>
          <p:cNvPr name="Freeform 32" id="32"/>
          <p:cNvSpPr/>
          <p:nvPr/>
        </p:nvSpPr>
        <p:spPr>
          <a:xfrm flipH="false" flipV="false" rot="0">
            <a:off x="1863776" y="800750"/>
            <a:ext cx="8087297" cy="1337774"/>
          </a:xfrm>
          <a:custGeom>
            <a:avLst/>
            <a:gdLst/>
            <a:ahLst/>
            <a:cxnLst/>
            <a:rect r="r" b="b" t="t" l="l"/>
            <a:pathLst>
              <a:path h="1337774" w="8087297">
                <a:moveTo>
                  <a:pt x="0" y="0"/>
                </a:moveTo>
                <a:lnTo>
                  <a:pt x="8087298" y="0"/>
                </a:lnTo>
                <a:lnTo>
                  <a:pt x="8087298" y="1337773"/>
                </a:lnTo>
                <a:lnTo>
                  <a:pt x="0" y="1337773"/>
                </a:lnTo>
                <a:lnTo>
                  <a:pt x="0" y="0"/>
                </a:lnTo>
                <a:close/>
              </a:path>
            </a:pathLst>
          </a:custGeom>
          <a:blipFill>
            <a:blip r:embed="rId3"/>
            <a:stretch>
              <a:fillRect l="0" t="0" r="0" b="0"/>
            </a:stretch>
          </a:blipFill>
        </p:spPr>
      </p:sp>
      <p:grpSp>
        <p:nvGrpSpPr>
          <p:cNvPr name="Group 33" id="33"/>
          <p:cNvGrpSpPr/>
          <p:nvPr/>
        </p:nvGrpSpPr>
        <p:grpSpPr>
          <a:xfrm rot="-5400000">
            <a:off x="7797569" y="1063747"/>
            <a:ext cx="2171227" cy="1134929"/>
            <a:chOff x="0" y="0"/>
            <a:chExt cx="2894969" cy="1513238"/>
          </a:xfrm>
        </p:grpSpPr>
        <p:grpSp>
          <p:nvGrpSpPr>
            <p:cNvPr name="Group 34" id="34"/>
            <p:cNvGrpSpPr/>
            <p:nvPr/>
          </p:nvGrpSpPr>
          <p:grpSpPr>
            <a:xfrm rot="0">
              <a:off x="0" y="0"/>
              <a:ext cx="2894969" cy="1513238"/>
              <a:chOff x="0" y="0"/>
              <a:chExt cx="620810" cy="324506"/>
            </a:xfrm>
          </p:grpSpPr>
          <p:sp>
            <p:nvSpPr>
              <p:cNvPr name="Freeform 35" id="35"/>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9FC2B6"/>
              </a:solidFill>
            </p:spPr>
          </p:sp>
          <p:sp>
            <p:nvSpPr>
              <p:cNvPr name="TextBox 36" id="36"/>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37" id="37"/>
            <p:cNvGrpSpPr/>
            <p:nvPr/>
          </p:nvGrpSpPr>
          <p:grpSpPr>
            <a:xfrm rot="0">
              <a:off x="1176231" y="111640"/>
              <a:ext cx="1608529" cy="1289958"/>
              <a:chOff x="0" y="0"/>
              <a:chExt cx="344940" cy="276625"/>
            </a:xfrm>
          </p:grpSpPr>
          <p:sp>
            <p:nvSpPr>
              <p:cNvPr name="Freeform 38" id="38"/>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9FC2B6"/>
              </a:solidFill>
              <a:ln w="28575" cap="sq">
                <a:solidFill>
                  <a:srgbClr val="FCF4E8"/>
                </a:solidFill>
                <a:prstDash val="solid"/>
                <a:miter/>
              </a:ln>
            </p:spPr>
          </p:sp>
          <p:sp>
            <p:nvSpPr>
              <p:cNvPr name="TextBox 39" id="39"/>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0" id="40"/>
          <p:cNvGrpSpPr/>
          <p:nvPr/>
        </p:nvGrpSpPr>
        <p:grpSpPr>
          <a:xfrm rot="-5400000">
            <a:off x="14346700" y="1063747"/>
            <a:ext cx="2171227" cy="1134929"/>
            <a:chOff x="0" y="0"/>
            <a:chExt cx="2894969" cy="1513238"/>
          </a:xfrm>
        </p:grpSpPr>
        <p:grpSp>
          <p:nvGrpSpPr>
            <p:cNvPr name="Group 41" id="41"/>
            <p:cNvGrpSpPr/>
            <p:nvPr/>
          </p:nvGrpSpPr>
          <p:grpSpPr>
            <a:xfrm rot="0">
              <a:off x="0" y="0"/>
              <a:ext cx="2894969" cy="1513238"/>
              <a:chOff x="0" y="0"/>
              <a:chExt cx="620810" cy="324506"/>
            </a:xfrm>
          </p:grpSpPr>
          <p:sp>
            <p:nvSpPr>
              <p:cNvPr name="Freeform 42" id="42"/>
              <p:cNvSpPr/>
              <p:nvPr/>
            </p:nvSpPr>
            <p:spPr>
              <a:xfrm flipH="false" flipV="false" rot="0">
                <a:off x="0" y="0"/>
                <a:ext cx="620810" cy="324506"/>
              </a:xfrm>
              <a:custGeom>
                <a:avLst/>
                <a:gdLst/>
                <a:ahLst/>
                <a:cxnLst/>
                <a:rect r="r" b="b" t="t" l="l"/>
                <a:pathLst>
                  <a:path h="324506" w="620810">
                    <a:moveTo>
                      <a:pt x="84904" y="0"/>
                    </a:moveTo>
                    <a:lnTo>
                      <a:pt x="535907" y="0"/>
                    </a:lnTo>
                    <a:cubicBezTo>
                      <a:pt x="558424" y="0"/>
                      <a:pt x="580020" y="8945"/>
                      <a:pt x="595943" y="24868"/>
                    </a:cubicBezTo>
                    <a:cubicBezTo>
                      <a:pt x="611865" y="40790"/>
                      <a:pt x="620810" y="62386"/>
                      <a:pt x="620810" y="84904"/>
                    </a:cubicBezTo>
                    <a:lnTo>
                      <a:pt x="620810" y="239602"/>
                    </a:lnTo>
                    <a:cubicBezTo>
                      <a:pt x="620810" y="262120"/>
                      <a:pt x="611865" y="283715"/>
                      <a:pt x="595943" y="299638"/>
                    </a:cubicBezTo>
                    <a:cubicBezTo>
                      <a:pt x="580020" y="315560"/>
                      <a:pt x="558424" y="324506"/>
                      <a:pt x="535907" y="324506"/>
                    </a:cubicBezTo>
                    <a:lnTo>
                      <a:pt x="84904" y="324506"/>
                    </a:lnTo>
                    <a:cubicBezTo>
                      <a:pt x="62386" y="324506"/>
                      <a:pt x="40790" y="315560"/>
                      <a:pt x="24868" y="299638"/>
                    </a:cubicBezTo>
                    <a:cubicBezTo>
                      <a:pt x="8945" y="283715"/>
                      <a:pt x="0" y="262120"/>
                      <a:pt x="0" y="239602"/>
                    </a:cubicBezTo>
                    <a:lnTo>
                      <a:pt x="0" y="84904"/>
                    </a:lnTo>
                    <a:cubicBezTo>
                      <a:pt x="0" y="62386"/>
                      <a:pt x="8945" y="40790"/>
                      <a:pt x="24868" y="24868"/>
                    </a:cubicBezTo>
                    <a:cubicBezTo>
                      <a:pt x="40790" y="8945"/>
                      <a:pt x="62386" y="0"/>
                      <a:pt x="84904" y="0"/>
                    </a:cubicBezTo>
                    <a:close/>
                  </a:path>
                </a:pathLst>
              </a:custGeom>
              <a:solidFill>
                <a:srgbClr val="E76262"/>
              </a:solidFill>
            </p:spPr>
          </p:sp>
          <p:sp>
            <p:nvSpPr>
              <p:cNvPr name="TextBox 43" id="43"/>
              <p:cNvSpPr txBox="true"/>
              <p:nvPr/>
            </p:nvSpPr>
            <p:spPr>
              <a:xfrm>
                <a:off x="0" y="-47625"/>
                <a:ext cx="620810" cy="372131"/>
              </a:xfrm>
              <a:prstGeom prst="rect">
                <a:avLst/>
              </a:prstGeom>
            </p:spPr>
            <p:txBody>
              <a:bodyPr anchor="ctr" rtlCol="false" tIns="51986" lIns="51986" bIns="51986" rIns="51986"/>
              <a:lstStyle/>
              <a:p>
                <a:pPr algn="ctr">
                  <a:lnSpc>
                    <a:spcPts val="2659"/>
                  </a:lnSpc>
                </a:pPr>
              </a:p>
            </p:txBody>
          </p:sp>
        </p:grpSp>
        <p:grpSp>
          <p:nvGrpSpPr>
            <p:cNvPr name="Group 44" id="44"/>
            <p:cNvGrpSpPr/>
            <p:nvPr/>
          </p:nvGrpSpPr>
          <p:grpSpPr>
            <a:xfrm rot="0">
              <a:off x="1176231" y="111640"/>
              <a:ext cx="1608529" cy="1289958"/>
              <a:chOff x="0" y="0"/>
              <a:chExt cx="344940" cy="276625"/>
            </a:xfrm>
          </p:grpSpPr>
          <p:sp>
            <p:nvSpPr>
              <p:cNvPr name="Freeform 45" id="45"/>
              <p:cNvSpPr/>
              <p:nvPr/>
            </p:nvSpPr>
            <p:spPr>
              <a:xfrm flipH="false" flipV="false" rot="0">
                <a:off x="0" y="0"/>
                <a:ext cx="344940" cy="276625"/>
              </a:xfrm>
              <a:custGeom>
                <a:avLst/>
                <a:gdLst/>
                <a:ahLst/>
                <a:cxnLst/>
                <a:rect r="r" b="b" t="t" l="l"/>
                <a:pathLst>
                  <a:path h="276625" w="344940">
                    <a:moveTo>
                      <a:pt x="122245" y="0"/>
                    </a:moveTo>
                    <a:lnTo>
                      <a:pt x="222695" y="0"/>
                    </a:lnTo>
                    <a:cubicBezTo>
                      <a:pt x="290209" y="0"/>
                      <a:pt x="344940" y="54731"/>
                      <a:pt x="344940" y="122245"/>
                    </a:cubicBezTo>
                    <a:lnTo>
                      <a:pt x="344940" y="154379"/>
                    </a:lnTo>
                    <a:cubicBezTo>
                      <a:pt x="344940" y="221893"/>
                      <a:pt x="290209" y="276625"/>
                      <a:pt x="222695" y="276625"/>
                    </a:cubicBezTo>
                    <a:lnTo>
                      <a:pt x="122245" y="276625"/>
                    </a:lnTo>
                    <a:cubicBezTo>
                      <a:pt x="54731" y="276625"/>
                      <a:pt x="0" y="221893"/>
                      <a:pt x="0" y="154379"/>
                    </a:cubicBezTo>
                    <a:lnTo>
                      <a:pt x="0" y="122245"/>
                    </a:lnTo>
                    <a:cubicBezTo>
                      <a:pt x="0" y="54731"/>
                      <a:pt x="54731" y="0"/>
                      <a:pt x="122245" y="0"/>
                    </a:cubicBezTo>
                    <a:close/>
                  </a:path>
                </a:pathLst>
              </a:custGeom>
              <a:solidFill>
                <a:srgbClr val="E76262"/>
              </a:solidFill>
              <a:ln w="28575" cap="sq">
                <a:solidFill>
                  <a:srgbClr val="FCF4E8"/>
                </a:solidFill>
                <a:prstDash val="lgDash"/>
                <a:miter/>
              </a:ln>
            </p:spPr>
          </p:sp>
          <p:sp>
            <p:nvSpPr>
              <p:cNvPr name="TextBox 46" id="46"/>
              <p:cNvSpPr txBox="true"/>
              <p:nvPr/>
            </p:nvSpPr>
            <p:spPr>
              <a:xfrm>
                <a:off x="0" y="-47625"/>
                <a:ext cx="344940" cy="324250"/>
              </a:xfrm>
              <a:prstGeom prst="rect">
                <a:avLst/>
              </a:prstGeom>
            </p:spPr>
            <p:txBody>
              <a:bodyPr anchor="ctr" rtlCol="false" tIns="51986" lIns="51986" bIns="51986" rIns="51986"/>
              <a:lstStyle/>
              <a:p>
                <a:pPr algn="ctr">
                  <a:lnSpc>
                    <a:spcPts val="2659"/>
                  </a:lnSpc>
                </a:pPr>
              </a:p>
            </p:txBody>
          </p:sp>
        </p:grpSp>
      </p:grpSp>
      <p:grpSp>
        <p:nvGrpSpPr>
          <p:cNvPr name="Group 47" id="47"/>
          <p:cNvGrpSpPr/>
          <p:nvPr/>
        </p:nvGrpSpPr>
        <p:grpSpPr>
          <a:xfrm rot="0">
            <a:off x="276461" y="303981"/>
            <a:ext cx="17735079" cy="9873704"/>
            <a:chOff x="0" y="0"/>
            <a:chExt cx="4904147" cy="2730300"/>
          </a:xfrm>
        </p:grpSpPr>
        <p:sp>
          <p:nvSpPr>
            <p:cNvPr name="Freeform 48" id="48"/>
            <p:cNvSpPr/>
            <p:nvPr/>
          </p:nvSpPr>
          <p:spPr>
            <a:xfrm flipH="false" flipV="false" rot="0">
              <a:off x="0" y="0"/>
              <a:ext cx="4904147" cy="2730300"/>
            </a:xfrm>
            <a:custGeom>
              <a:avLst/>
              <a:gdLst/>
              <a:ahLst/>
              <a:cxnLst/>
              <a:rect r="r" b="b" t="t" l="l"/>
              <a:pathLst>
                <a:path h="2730300" w="4904147">
                  <a:moveTo>
                    <a:pt x="8731" y="0"/>
                  </a:moveTo>
                  <a:lnTo>
                    <a:pt x="4895416" y="0"/>
                  </a:lnTo>
                  <a:cubicBezTo>
                    <a:pt x="4900238" y="0"/>
                    <a:pt x="4904147" y="3909"/>
                    <a:pt x="4904147" y="8731"/>
                  </a:cubicBezTo>
                  <a:lnTo>
                    <a:pt x="4904147" y="2721570"/>
                  </a:lnTo>
                  <a:cubicBezTo>
                    <a:pt x="4904147" y="2726392"/>
                    <a:pt x="4900238" y="2730300"/>
                    <a:pt x="4895416" y="2730300"/>
                  </a:cubicBezTo>
                  <a:lnTo>
                    <a:pt x="8731" y="2730300"/>
                  </a:lnTo>
                  <a:cubicBezTo>
                    <a:pt x="3909" y="2730300"/>
                    <a:pt x="0" y="2726392"/>
                    <a:pt x="0" y="2721570"/>
                  </a:cubicBezTo>
                  <a:lnTo>
                    <a:pt x="0" y="8731"/>
                  </a:lnTo>
                  <a:cubicBezTo>
                    <a:pt x="0" y="3909"/>
                    <a:pt x="3909" y="0"/>
                    <a:pt x="8731" y="0"/>
                  </a:cubicBezTo>
                  <a:close/>
                </a:path>
              </a:pathLst>
            </a:custGeom>
            <a:solidFill>
              <a:srgbClr val="FFFFFF"/>
            </a:solidFill>
          </p:spPr>
        </p:sp>
        <p:sp>
          <p:nvSpPr>
            <p:cNvPr name="TextBox 49" id="49"/>
            <p:cNvSpPr txBox="true"/>
            <p:nvPr/>
          </p:nvSpPr>
          <p:spPr>
            <a:xfrm>
              <a:off x="0" y="-28575"/>
              <a:ext cx="4904147" cy="2758875"/>
            </a:xfrm>
            <a:prstGeom prst="rect">
              <a:avLst/>
            </a:prstGeom>
          </p:spPr>
          <p:txBody>
            <a:bodyPr anchor="ctr" rtlCol="false" tIns="50800" lIns="50800" bIns="50800" rIns="50800"/>
            <a:lstStyle/>
            <a:p>
              <a:pPr algn="ctr">
                <a:lnSpc>
                  <a:spcPts val="2659"/>
                </a:lnSpc>
              </a:pPr>
            </a:p>
          </p:txBody>
        </p:sp>
      </p:grpSp>
      <p:sp>
        <p:nvSpPr>
          <p:cNvPr name="Freeform 50" id="50"/>
          <p:cNvSpPr/>
          <p:nvPr/>
        </p:nvSpPr>
        <p:spPr>
          <a:xfrm flipH="false" flipV="false" rot="0">
            <a:off x="16485552" y="626243"/>
            <a:ext cx="717758" cy="610094"/>
          </a:xfrm>
          <a:custGeom>
            <a:avLst/>
            <a:gdLst/>
            <a:ahLst/>
            <a:cxnLst/>
            <a:rect r="r" b="b" t="t" l="l"/>
            <a:pathLst>
              <a:path h="610094" w="717758">
                <a:moveTo>
                  <a:pt x="0" y="0"/>
                </a:moveTo>
                <a:lnTo>
                  <a:pt x="717758" y="0"/>
                </a:lnTo>
                <a:lnTo>
                  <a:pt x="717758" y="610094"/>
                </a:lnTo>
                <a:lnTo>
                  <a:pt x="0" y="6100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1" id="51"/>
          <p:cNvSpPr/>
          <p:nvPr/>
        </p:nvSpPr>
        <p:spPr>
          <a:xfrm flipH="false" flipV="false" rot="0">
            <a:off x="1262082" y="1946244"/>
            <a:ext cx="8023241" cy="4249069"/>
          </a:xfrm>
          <a:custGeom>
            <a:avLst/>
            <a:gdLst/>
            <a:ahLst/>
            <a:cxnLst/>
            <a:rect r="r" b="b" t="t" l="l"/>
            <a:pathLst>
              <a:path h="4249069" w="8023241">
                <a:moveTo>
                  <a:pt x="0" y="0"/>
                </a:moveTo>
                <a:lnTo>
                  <a:pt x="8023241" y="0"/>
                </a:lnTo>
                <a:lnTo>
                  <a:pt x="8023241" y="4249069"/>
                </a:lnTo>
                <a:lnTo>
                  <a:pt x="0" y="4249069"/>
                </a:lnTo>
                <a:lnTo>
                  <a:pt x="0" y="0"/>
                </a:lnTo>
                <a:close/>
              </a:path>
            </a:pathLst>
          </a:custGeom>
          <a:blipFill>
            <a:blip r:embed="rId6"/>
            <a:stretch>
              <a:fillRect l="0" t="0" r="0" b="0"/>
            </a:stretch>
          </a:blipFill>
        </p:spPr>
      </p:sp>
      <p:sp>
        <p:nvSpPr>
          <p:cNvPr name="Freeform 52" id="52"/>
          <p:cNvSpPr/>
          <p:nvPr/>
        </p:nvSpPr>
        <p:spPr>
          <a:xfrm flipH="false" flipV="false" rot="0">
            <a:off x="10301747" y="2975399"/>
            <a:ext cx="7241384" cy="3566741"/>
          </a:xfrm>
          <a:custGeom>
            <a:avLst/>
            <a:gdLst/>
            <a:ahLst/>
            <a:cxnLst/>
            <a:rect r="r" b="b" t="t" l="l"/>
            <a:pathLst>
              <a:path h="3566741" w="7241384">
                <a:moveTo>
                  <a:pt x="0" y="0"/>
                </a:moveTo>
                <a:lnTo>
                  <a:pt x="7241385" y="0"/>
                </a:lnTo>
                <a:lnTo>
                  <a:pt x="7241385" y="3566741"/>
                </a:lnTo>
                <a:lnTo>
                  <a:pt x="0" y="3566741"/>
                </a:lnTo>
                <a:lnTo>
                  <a:pt x="0" y="0"/>
                </a:lnTo>
                <a:close/>
              </a:path>
            </a:pathLst>
          </a:custGeom>
          <a:blipFill>
            <a:blip r:embed="rId7"/>
            <a:stretch>
              <a:fillRect l="0" t="0" r="0" b="0"/>
            </a:stretch>
          </a:blipFill>
        </p:spPr>
      </p:sp>
      <p:sp>
        <p:nvSpPr>
          <p:cNvPr name="Freeform 53" id="53"/>
          <p:cNvSpPr/>
          <p:nvPr/>
        </p:nvSpPr>
        <p:spPr>
          <a:xfrm flipH="false" flipV="false" rot="0">
            <a:off x="10301747" y="6542140"/>
            <a:ext cx="7241384" cy="2834107"/>
          </a:xfrm>
          <a:custGeom>
            <a:avLst/>
            <a:gdLst/>
            <a:ahLst/>
            <a:cxnLst/>
            <a:rect r="r" b="b" t="t" l="l"/>
            <a:pathLst>
              <a:path h="2834107" w="7241384">
                <a:moveTo>
                  <a:pt x="0" y="0"/>
                </a:moveTo>
                <a:lnTo>
                  <a:pt x="7241385" y="0"/>
                </a:lnTo>
                <a:lnTo>
                  <a:pt x="7241385" y="2834107"/>
                </a:lnTo>
                <a:lnTo>
                  <a:pt x="0" y="2834107"/>
                </a:lnTo>
                <a:lnTo>
                  <a:pt x="0" y="0"/>
                </a:lnTo>
                <a:close/>
              </a:path>
            </a:pathLst>
          </a:custGeom>
          <a:blipFill>
            <a:blip r:embed="rId8"/>
            <a:stretch>
              <a:fillRect l="0" t="0" r="0" b="0"/>
            </a:stretch>
          </a:blipFill>
        </p:spPr>
      </p:sp>
      <p:sp>
        <p:nvSpPr>
          <p:cNvPr name="TextBox 54" id="54"/>
          <p:cNvSpPr txBox="true"/>
          <p:nvPr/>
        </p:nvSpPr>
        <p:spPr>
          <a:xfrm rot="0">
            <a:off x="2029099"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1</a:t>
            </a:r>
          </a:p>
        </p:txBody>
      </p:sp>
      <p:sp>
        <p:nvSpPr>
          <p:cNvPr name="TextBox 55" id="55"/>
          <p:cNvSpPr txBox="true"/>
          <p:nvPr/>
        </p:nvSpPr>
        <p:spPr>
          <a:xfrm rot="0">
            <a:off x="33203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2</a:t>
            </a:r>
          </a:p>
        </p:txBody>
      </p:sp>
      <p:sp>
        <p:nvSpPr>
          <p:cNvPr name="TextBox 56" id="56"/>
          <p:cNvSpPr txBox="true"/>
          <p:nvPr/>
        </p:nvSpPr>
        <p:spPr>
          <a:xfrm rot="0">
            <a:off x="4613757" y="607193"/>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3</a:t>
            </a:r>
          </a:p>
        </p:txBody>
      </p:sp>
      <p:sp>
        <p:nvSpPr>
          <p:cNvPr name="TextBox 57" id="57"/>
          <p:cNvSpPr txBox="true"/>
          <p:nvPr/>
        </p:nvSpPr>
        <p:spPr>
          <a:xfrm rot="0">
            <a:off x="5739680" y="275406"/>
            <a:ext cx="1132436" cy="1022112"/>
          </a:xfrm>
          <a:prstGeom prst="rect">
            <a:avLst/>
          </a:prstGeom>
        </p:spPr>
        <p:txBody>
          <a:bodyPr anchor="t" rtlCol="false" tIns="0" lIns="0" bIns="0" rIns="0">
            <a:spAutoFit/>
          </a:bodyPr>
          <a:lstStyle/>
          <a:p>
            <a:pPr algn="ctr">
              <a:lnSpc>
                <a:spcPts val="6581"/>
              </a:lnSpc>
            </a:pPr>
            <a:r>
              <a:rPr lang="en-US" sz="6581" spc="-197">
                <a:solidFill>
                  <a:srgbClr val="FFFFFF"/>
                </a:solidFill>
                <a:latin typeface="Gaegu Bold"/>
              </a:rPr>
              <a:t>4</a:t>
            </a:r>
          </a:p>
        </p:txBody>
      </p:sp>
      <p:sp>
        <p:nvSpPr>
          <p:cNvPr name="TextBox 58" id="58"/>
          <p:cNvSpPr txBox="true"/>
          <p:nvPr/>
        </p:nvSpPr>
        <p:spPr>
          <a:xfrm rot="0">
            <a:off x="7184602" y="656834"/>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5</a:t>
            </a:r>
          </a:p>
        </p:txBody>
      </p:sp>
      <p:sp>
        <p:nvSpPr>
          <p:cNvPr name="TextBox 59" id="59"/>
          <p:cNvSpPr txBox="true"/>
          <p:nvPr/>
        </p:nvSpPr>
        <p:spPr>
          <a:xfrm rot="0">
            <a:off x="8481041" y="634641"/>
            <a:ext cx="804282" cy="724683"/>
          </a:xfrm>
          <a:prstGeom prst="rect">
            <a:avLst/>
          </a:prstGeom>
        </p:spPr>
        <p:txBody>
          <a:bodyPr anchor="t" rtlCol="false" tIns="0" lIns="0" bIns="0" rIns="0">
            <a:spAutoFit/>
          </a:bodyPr>
          <a:lstStyle/>
          <a:p>
            <a:pPr algn="ctr">
              <a:lnSpc>
                <a:spcPts val="4674"/>
              </a:lnSpc>
            </a:pPr>
            <a:r>
              <a:rPr lang="en-US" sz="4674" spc="-140">
                <a:solidFill>
                  <a:srgbClr val="FFFFFF"/>
                </a:solidFill>
                <a:latin typeface="Gaegu Bold"/>
              </a:rPr>
              <a:t>6</a:t>
            </a:r>
          </a:p>
        </p:txBody>
      </p:sp>
      <p:sp>
        <p:nvSpPr>
          <p:cNvPr name="TextBox 60" id="60"/>
          <p:cNvSpPr txBox="true"/>
          <p:nvPr/>
        </p:nvSpPr>
        <p:spPr>
          <a:xfrm rot="0">
            <a:off x="4124584" y="685409"/>
            <a:ext cx="11175538" cy="915136"/>
          </a:xfrm>
          <a:prstGeom prst="rect">
            <a:avLst/>
          </a:prstGeom>
        </p:spPr>
        <p:txBody>
          <a:bodyPr anchor="t" rtlCol="false" tIns="0" lIns="0" bIns="0" rIns="0">
            <a:spAutoFit/>
          </a:bodyPr>
          <a:lstStyle/>
          <a:p>
            <a:pPr algn="ctr">
              <a:lnSpc>
                <a:spcPts val="7033"/>
              </a:lnSpc>
            </a:pPr>
            <a:r>
              <a:rPr lang="en-US" sz="6115">
                <a:solidFill>
                  <a:srgbClr val="6C827A"/>
                </a:solidFill>
                <a:latin typeface="Bobby Jones Soft"/>
              </a:rPr>
              <a:t>PENJELASAN STATISTIKA DESKRIPTIF</a:t>
            </a:r>
          </a:p>
        </p:txBody>
      </p:sp>
      <p:sp>
        <p:nvSpPr>
          <p:cNvPr name="TextBox 61" id="61"/>
          <p:cNvSpPr txBox="true"/>
          <p:nvPr/>
        </p:nvSpPr>
        <p:spPr>
          <a:xfrm rot="0">
            <a:off x="1254278" y="6323249"/>
            <a:ext cx="8031046" cy="3459026"/>
          </a:xfrm>
          <a:prstGeom prst="rect">
            <a:avLst/>
          </a:prstGeom>
        </p:spPr>
        <p:txBody>
          <a:bodyPr anchor="t" rtlCol="false" tIns="0" lIns="0" bIns="0" rIns="0">
            <a:spAutoFit/>
          </a:bodyPr>
          <a:lstStyle/>
          <a:p>
            <a:pPr algn="just" marL="311518" indent="-155759" lvl="1">
              <a:lnSpc>
                <a:spcPts val="2020"/>
              </a:lnSpc>
              <a:buFont typeface="Arial"/>
              <a:buChar char="•"/>
            </a:pPr>
            <a:r>
              <a:rPr lang="en-US" sz="1442">
                <a:solidFill>
                  <a:srgbClr val="000000"/>
                </a:solidFill>
                <a:latin typeface="Sniglet"/>
              </a:rPr>
              <a:t>pm10: Rata-rata 46.74 μg/m³ dengan variasi yang besar (std deviasi 22.30). Nilai maksimum sangat tinggi (163 μg/m³) menunjukkan adanya beberapa hari dengan polusi PM10 yang sangat tinggi. </a:t>
            </a:r>
          </a:p>
          <a:p>
            <a:pPr algn="just" marL="311518" indent="-155759" lvl="1">
              <a:lnSpc>
                <a:spcPts val="2020"/>
              </a:lnSpc>
              <a:buFont typeface="Arial"/>
              <a:buChar char="•"/>
            </a:pPr>
            <a:r>
              <a:rPr lang="en-US" sz="1442">
                <a:solidFill>
                  <a:srgbClr val="000000"/>
                </a:solidFill>
                <a:latin typeface="Sniglet"/>
              </a:rPr>
              <a:t>pm25: Rata-rata 65.97 μg/m³ dengan variasi yang signifikan (std deviasi 35.56). Nilai maksimum 287 μg/m³ menunjukkan adanya beberapa hari dengan polusi PM2.5 yang ekstrem. </a:t>
            </a:r>
          </a:p>
          <a:p>
            <a:pPr algn="just" marL="311518" indent="-155759" lvl="1">
              <a:lnSpc>
                <a:spcPts val="2020"/>
              </a:lnSpc>
              <a:buFont typeface="Arial"/>
              <a:buChar char="•"/>
            </a:pPr>
            <a:r>
              <a:rPr lang="en-US" sz="1442">
                <a:solidFill>
                  <a:srgbClr val="000000"/>
                </a:solidFill>
                <a:latin typeface="Sniglet"/>
              </a:rPr>
              <a:t>so2: Rata-rata 37.68 μg/m³. Distribusi data cukup simetris dengan median 38 μg/m³ dan standar deviasi 13.86. </a:t>
            </a:r>
          </a:p>
          <a:p>
            <a:pPr algn="just" marL="311518" indent="-155759" lvl="1">
              <a:lnSpc>
                <a:spcPts val="2020"/>
              </a:lnSpc>
              <a:buFont typeface="Arial"/>
              <a:buChar char="•"/>
            </a:pPr>
            <a:r>
              <a:rPr lang="en-US" sz="1442">
                <a:solidFill>
                  <a:srgbClr val="000000"/>
                </a:solidFill>
                <a:latin typeface="Sniglet"/>
              </a:rPr>
              <a:t>co: Rata-rata 12.48 μg/m³ dengan nilai minimum 0 dan maksimum 55 μg/m³. Variasi sedang (std deviasi 6.74). </a:t>
            </a:r>
          </a:p>
          <a:p>
            <a:pPr algn="just" marL="311518" indent="-155759" lvl="1">
              <a:lnSpc>
                <a:spcPts val="2020"/>
              </a:lnSpc>
              <a:buFont typeface="Arial"/>
              <a:buChar char="•"/>
            </a:pPr>
            <a:r>
              <a:rPr lang="en-US" sz="1442">
                <a:solidFill>
                  <a:srgbClr val="000000"/>
                </a:solidFill>
                <a:latin typeface="Sniglet"/>
              </a:rPr>
              <a:t>o3: Rata-rata 28.13 μg/m³, nilai minimum 0 dan maksimum 81 μg/m³, dengan variasi yang lebih rendah dibandingkan pm25 dan pm10.  </a:t>
            </a:r>
          </a:p>
          <a:p>
            <a:pPr algn="just" marL="311518" indent="-155759" lvl="1">
              <a:lnSpc>
                <a:spcPts val="2020"/>
              </a:lnSpc>
              <a:buFont typeface="Arial"/>
              <a:buChar char="•"/>
            </a:pPr>
            <a:r>
              <a:rPr lang="en-US" sz="1442">
                <a:solidFill>
                  <a:srgbClr val="000000"/>
                </a:solidFill>
                <a:latin typeface="Sniglet"/>
              </a:rPr>
              <a:t>no2: Rata-rata 17.35 μg/m³ dengan variasi yang lebih kecil (std deviasi 9.05), menunjukkan distribusi yang lebih seragam </a:t>
            </a:r>
          </a:p>
          <a:p>
            <a:pPr algn="just">
              <a:lnSpc>
                <a:spcPts val="202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DAGGVzaQgdo</dc:identifier>
  <dcterms:modified xsi:type="dcterms:W3CDTF">2011-08-01T06:04:30Z</dcterms:modified>
  <cp:revision>1</cp:revision>
  <dc:title>Prediksi Kualitas Udara di Jakarta Berdasarkan Data Indeks Standar Pencemar Udara (ISPU) dengan mengkomparasi model klasifikasi menggunakan naive bayes dan ordinal logistic regression</dc:title>
</cp:coreProperties>
</file>